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handoutMasterIdLst>
    <p:handoutMasterId r:id="rId13"/>
  </p:handoutMasterIdLst>
  <p:sldIdLst>
    <p:sldId id="2437" r:id="rId2"/>
    <p:sldId id="2438" r:id="rId3"/>
    <p:sldId id="2439" r:id="rId4"/>
    <p:sldId id="2447" r:id="rId5"/>
    <p:sldId id="2450" r:id="rId6"/>
    <p:sldId id="2451" r:id="rId7"/>
    <p:sldId id="2443" r:id="rId8"/>
    <p:sldId id="2445" r:id="rId9"/>
    <p:sldId id="2453" r:id="rId10"/>
    <p:sldId id="2454" r:id="rId11"/>
  </p:sldIdLst>
  <p:sldSz cx="24323675" cy="13716000"/>
  <p:notesSz cx="6858000" cy="9144000"/>
  <p:defaultTextStyle>
    <a:defPPr>
      <a:defRPr lang="th-TH"/>
    </a:defPPr>
    <a:lvl1pPr marL="0" algn="l" defTabSz="2173204" rtl="0" eaLnBrk="1" latinLnBrk="0" hangingPunct="1">
      <a:defRPr sz="6700" kern="1200">
        <a:solidFill>
          <a:schemeClr val="tx1"/>
        </a:solidFill>
        <a:latin typeface="+mn-lt"/>
        <a:ea typeface="+mn-ea"/>
        <a:cs typeface="+mn-cs"/>
      </a:defRPr>
    </a:lvl1pPr>
    <a:lvl2pPr marL="1086601" algn="l" defTabSz="2173204" rtl="0" eaLnBrk="1" latinLnBrk="0" hangingPunct="1">
      <a:defRPr sz="6700" kern="1200">
        <a:solidFill>
          <a:schemeClr val="tx1"/>
        </a:solidFill>
        <a:latin typeface="+mn-lt"/>
        <a:ea typeface="+mn-ea"/>
        <a:cs typeface="+mn-cs"/>
      </a:defRPr>
    </a:lvl2pPr>
    <a:lvl3pPr marL="2173204" algn="l" defTabSz="2173204" rtl="0" eaLnBrk="1" latinLnBrk="0" hangingPunct="1">
      <a:defRPr sz="6700" kern="1200">
        <a:solidFill>
          <a:schemeClr val="tx1"/>
        </a:solidFill>
        <a:latin typeface="+mn-lt"/>
        <a:ea typeface="+mn-ea"/>
        <a:cs typeface="+mn-cs"/>
      </a:defRPr>
    </a:lvl3pPr>
    <a:lvl4pPr marL="3259805" algn="l" defTabSz="2173204" rtl="0" eaLnBrk="1" latinLnBrk="0" hangingPunct="1">
      <a:defRPr sz="6700" kern="1200">
        <a:solidFill>
          <a:schemeClr val="tx1"/>
        </a:solidFill>
        <a:latin typeface="+mn-lt"/>
        <a:ea typeface="+mn-ea"/>
        <a:cs typeface="+mn-cs"/>
      </a:defRPr>
    </a:lvl4pPr>
    <a:lvl5pPr marL="4346406" algn="l" defTabSz="2173204" rtl="0" eaLnBrk="1" latinLnBrk="0" hangingPunct="1">
      <a:defRPr sz="6700" kern="1200">
        <a:solidFill>
          <a:schemeClr val="tx1"/>
        </a:solidFill>
        <a:latin typeface="+mn-lt"/>
        <a:ea typeface="+mn-ea"/>
        <a:cs typeface="+mn-cs"/>
      </a:defRPr>
    </a:lvl5pPr>
    <a:lvl6pPr marL="5433009" algn="l" defTabSz="2173204" rtl="0" eaLnBrk="1" latinLnBrk="0" hangingPunct="1">
      <a:defRPr sz="6700" kern="1200">
        <a:solidFill>
          <a:schemeClr val="tx1"/>
        </a:solidFill>
        <a:latin typeface="+mn-lt"/>
        <a:ea typeface="+mn-ea"/>
        <a:cs typeface="+mn-cs"/>
      </a:defRPr>
    </a:lvl6pPr>
    <a:lvl7pPr marL="6519610" algn="l" defTabSz="2173204" rtl="0" eaLnBrk="1" latinLnBrk="0" hangingPunct="1">
      <a:defRPr sz="6700" kern="1200">
        <a:solidFill>
          <a:schemeClr val="tx1"/>
        </a:solidFill>
        <a:latin typeface="+mn-lt"/>
        <a:ea typeface="+mn-ea"/>
        <a:cs typeface="+mn-cs"/>
      </a:defRPr>
    </a:lvl7pPr>
    <a:lvl8pPr marL="7606211" algn="l" defTabSz="2173204" rtl="0" eaLnBrk="1" latinLnBrk="0" hangingPunct="1">
      <a:defRPr sz="6700" kern="1200">
        <a:solidFill>
          <a:schemeClr val="tx1"/>
        </a:solidFill>
        <a:latin typeface="+mn-lt"/>
        <a:ea typeface="+mn-ea"/>
        <a:cs typeface="+mn-cs"/>
      </a:defRPr>
    </a:lvl8pPr>
    <a:lvl9pPr marL="8692815" algn="l" defTabSz="2173204" rtl="0" eaLnBrk="1" latinLnBrk="0" hangingPunct="1">
      <a:defRPr sz="6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6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D03"/>
    <a:srgbClr val="8064A2"/>
    <a:srgbClr val="F79646"/>
    <a:srgbClr val="88A943"/>
    <a:srgbClr val="4BACC6"/>
    <a:srgbClr val="BA2828"/>
    <a:srgbClr val="E81D18"/>
    <a:srgbClr val="2DB557"/>
    <a:srgbClr val="EE371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ลักษณะ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ลักษณะสีปานกลาง 1 - เน้น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034E78-7F5D-4C2E-B375-FC64B27BC917}" styleName="ลักษณะสีเข้ม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47" autoAdjust="0"/>
  </p:normalViewPr>
  <p:slideViewPr>
    <p:cSldViewPr>
      <p:cViewPr varScale="1">
        <p:scale>
          <a:sx n="46" d="100"/>
          <a:sy n="46" d="100"/>
        </p:scale>
        <p:origin x="248" y="480"/>
      </p:cViewPr>
      <p:guideLst>
        <p:guide orient="horz" pos="4320"/>
        <p:guide pos="7661"/>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156"/>
    </p:cViewPr>
  </p:sorterViewPr>
  <p:notesViewPr>
    <p:cSldViewPr>
      <p:cViewPr varScale="1">
        <p:scale>
          <a:sx n="71" d="100"/>
          <a:sy n="71" d="100"/>
        </p:scale>
        <p:origin x="1968"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ตัวแทนวันที่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D9FE2F-AE6E-4FD8-BECB-DC8C512CD42F}" type="datetimeFigureOut">
              <a:rPr lang="th-TH" smtClean="0"/>
              <a:t>18/11/65</a:t>
            </a:fld>
            <a:endParaRPr lang="th-TH"/>
          </a:p>
        </p:txBody>
      </p:sp>
      <p:sp>
        <p:nvSpPr>
          <p:cNvPr id="4" name="ตัวแทนท้ายกระดา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5" name="ตัวแทนหมายเลขภาพนิ่ง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8AE7EA-B5BD-4D93-8E46-73D2BC611ACE}" type="slidenum">
              <a:rPr lang="th-TH" smtClean="0"/>
              <a:t>‹#›</a:t>
            </a:fld>
            <a:endParaRPr lang="th-TH"/>
          </a:p>
        </p:txBody>
      </p:sp>
      <p:sp>
        <p:nvSpPr>
          <p:cNvPr id="6" name="ตัวแทนหัวกระดาษ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Tree>
    <p:extLst>
      <p:ext uri="{BB962C8B-B14F-4D97-AF65-F5344CB8AC3E}">
        <p14:creationId xmlns:p14="http://schemas.microsoft.com/office/powerpoint/2010/main" val="111420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7E8A8-1621-45EB-AF69-A1465D0E4D1A}" type="datetimeFigureOut">
              <a:rPr lang="th-TH" smtClean="0"/>
              <a:t>18/11/65</a:t>
            </a:fld>
            <a:endParaRPr lang="th-TH"/>
          </a:p>
        </p:txBody>
      </p:sp>
      <p:sp>
        <p:nvSpPr>
          <p:cNvPr id="4" name="ตัวแทนรูปบนภาพนิ่ง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8CD501-6BB7-45B6-B183-6435F0E3813A}" type="slidenum">
              <a:rPr lang="th-TH" smtClean="0"/>
              <a:t>‹#›</a:t>
            </a:fld>
            <a:endParaRPr lang="th-TH"/>
          </a:p>
        </p:txBody>
      </p:sp>
    </p:spTree>
    <p:extLst>
      <p:ext uri="{BB962C8B-B14F-4D97-AF65-F5344CB8AC3E}">
        <p14:creationId xmlns:p14="http://schemas.microsoft.com/office/powerpoint/2010/main" val="2234148546"/>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1</a:t>
            </a:fld>
            <a:endParaRPr lang="th-TH"/>
          </a:p>
        </p:txBody>
      </p:sp>
    </p:spTree>
    <p:extLst>
      <p:ext uri="{BB962C8B-B14F-4D97-AF65-F5344CB8AC3E}">
        <p14:creationId xmlns:p14="http://schemas.microsoft.com/office/powerpoint/2010/main" val="3723584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10</a:t>
            </a:fld>
            <a:endParaRPr lang="th-TH"/>
          </a:p>
        </p:txBody>
      </p:sp>
    </p:spTree>
    <p:extLst>
      <p:ext uri="{BB962C8B-B14F-4D97-AF65-F5344CB8AC3E}">
        <p14:creationId xmlns:p14="http://schemas.microsoft.com/office/powerpoint/2010/main" val="179959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2</a:t>
            </a:fld>
            <a:endParaRPr lang="th-TH"/>
          </a:p>
        </p:txBody>
      </p:sp>
    </p:spTree>
    <p:extLst>
      <p:ext uri="{BB962C8B-B14F-4D97-AF65-F5344CB8AC3E}">
        <p14:creationId xmlns:p14="http://schemas.microsoft.com/office/powerpoint/2010/main" val="360131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3</a:t>
            </a:fld>
            <a:endParaRPr lang="th-TH"/>
          </a:p>
        </p:txBody>
      </p:sp>
    </p:spTree>
    <p:extLst>
      <p:ext uri="{BB962C8B-B14F-4D97-AF65-F5344CB8AC3E}">
        <p14:creationId xmlns:p14="http://schemas.microsoft.com/office/powerpoint/2010/main" val="458250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4</a:t>
            </a:fld>
            <a:endParaRPr lang="th-TH"/>
          </a:p>
        </p:txBody>
      </p:sp>
    </p:spTree>
    <p:extLst>
      <p:ext uri="{BB962C8B-B14F-4D97-AF65-F5344CB8AC3E}">
        <p14:creationId xmlns:p14="http://schemas.microsoft.com/office/powerpoint/2010/main" val="230789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5</a:t>
            </a:fld>
            <a:endParaRPr lang="th-TH"/>
          </a:p>
        </p:txBody>
      </p:sp>
    </p:spTree>
    <p:extLst>
      <p:ext uri="{BB962C8B-B14F-4D97-AF65-F5344CB8AC3E}">
        <p14:creationId xmlns:p14="http://schemas.microsoft.com/office/powerpoint/2010/main" val="281773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6</a:t>
            </a:fld>
            <a:endParaRPr lang="th-TH"/>
          </a:p>
        </p:txBody>
      </p:sp>
    </p:spTree>
    <p:extLst>
      <p:ext uri="{BB962C8B-B14F-4D97-AF65-F5344CB8AC3E}">
        <p14:creationId xmlns:p14="http://schemas.microsoft.com/office/powerpoint/2010/main" val="283567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7</a:t>
            </a:fld>
            <a:endParaRPr lang="th-TH"/>
          </a:p>
        </p:txBody>
      </p:sp>
    </p:spTree>
    <p:extLst>
      <p:ext uri="{BB962C8B-B14F-4D97-AF65-F5344CB8AC3E}">
        <p14:creationId xmlns:p14="http://schemas.microsoft.com/office/powerpoint/2010/main" val="217215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8</a:t>
            </a:fld>
            <a:endParaRPr lang="th-TH"/>
          </a:p>
        </p:txBody>
      </p:sp>
    </p:spTree>
    <p:extLst>
      <p:ext uri="{BB962C8B-B14F-4D97-AF65-F5344CB8AC3E}">
        <p14:creationId xmlns:p14="http://schemas.microsoft.com/office/powerpoint/2010/main" val="125753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9</a:t>
            </a:fld>
            <a:endParaRPr lang="th-TH"/>
          </a:p>
        </p:txBody>
      </p:sp>
    </p:spTree>
    <p:extLst>
      <p:ext uri="{BB962C8B-B14F-4D97-AF65-F5344CB8AC3E}">
        <p14:creationId xmlns:p14="http://schemas.microsoft.com/office/powerpoint/2010/main" val="231243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87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6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55637" y="807656"/>
            <a:ext cx="13138207" cy="12374944"/>
          </a:xfrm>
          <a:custGeom>
            <a:avLst/>
            <a:gdLst>
              <a:gd name="connsiteX0" fmla="*/ 4330412 w 13685837"/>
              <a:gd name="connsiteY0" fmla="*/ 11859468 h 12890759"/>
              <a:gd name="connsiteX1" fmla="*/ 4475677 w 13685837"/>
              <a:gd name="connsiteY1" fmla="*/ 12890759 h 12890759"/>
              <a:gd name="connsiteX2" fmla="*/ 0 w 13685837"/>
              <a:gd name="connsiteY2" fmla="*/ 12890759 h 12890759"/>
              <a:gd name="connsiteX3" fmla="*/ 0 w 13685837"/>
              <a:gd name="connsiteY3" fmla="*/ 12832012 h 12890759"/>
              <a:gd name="connsiteX4" fmla="*/ 7625380 w 13685837"/>
              <a:gd name="connsiteY4" fmla="*/ 11119469 h 12890759"/>
              <a:gd name="connsiteX5" fmla="*/ 7874881 w 13685837"/>
              <a:gd name="connsiteY5" fmla="*/ 12890758 h 12890759"/>
              <a:gd name="connsiteX6" fmla="*/ 4840706 w 13685837"/>
              <a:gd name="connsiteY6" fmla="*/ 12890757 h 12890759"/>
              <a:gd name="connsiteX7" fmla="*/ 4684247 w 13685837"/>
              <a:gd name="connsiteY7" fmla="*/ 11780003 h 12890759"/>
              <a:gd name="connsiteX8" fmla="*/ 10977097 w 13685837"/>
              <a:gd name="connsiteY8" fmla="*/ 10366725 h 12890759"/>
              <a:gd name="connsiteX9" fmla="*/ 11332629 w 13685837"/>
              <a:gd name="connsiteY9" fmla="*/ 12890759 h 12890759"/>
              <a:gd name="connsiteX10" fmla="*/ 8239906 w 13685837"/>
              <a:gd name="connsiteY10" fmla="*/ 12890759 h 12890759"/>
              <a:gd name="connsiteX11" fmla="*/ 7979212 w 13685837"/>
              <a:gd name="connsiteY11" fmla="*/ 11040005 h 12890759"/>
              <a:gd name="connsiteX12" fmla="*/ 13383836 w 13685837"/>
              <a:gd name="connsiteY12" fmla="*/ 9826207 h 12890759"/>
              <a:gd name="connsiteX13" fmla="*/ 13685837 w 13685837"/>
              <a:gd name="connsiteY13" fmla="*/ 12890757 h 12890759"/>
              <a:gd name="connsiteX14" fmla="*/ 11697656 w 13685837"/>
              <a:gd name="connsiteY14" fmla="*/ 12890758 h 12890759"/>
              <a:gd name="connsiteX15" fmla="*/ 11330931 w 13685837"/>
              <a:gd name="connsiteY15" fmla="*/ 10287259 h 12890759"/>
              <a:gd name="connsiteX16" fmla="*/ 3865590 w 13685837"/>
              <a:gd name="connsiteY16" fmla="*/ 8559525 h 12890759"/>
              <a:gd name="connsiteX17" fmla="*/ 4258247 w 13685837"/>
              <a:gd name="connsiteY17" fmla="*/ 11347131 h 12890759"/>
              <a:gd name="connsiteX18" fmla="*/ 576021 w 13685837"/>
              <a:gd name="connsiteY18" fmla="*/ 12174102 h 12890759"/>
              <a:gd name="connsiteX19" fmla="*/ 7069502 w 13685837"/>
              <a:gd name="connsiteY19" fmla="*/ 7173113 h 12890759"/>
              <a:gd name="connsiteX20" fmla="*/ 7553213 w 13685837"/>
              <a:gd name="connsiteY20" fmla="*/ 10607131 h 12890759"/>
              <a:gd name="connsiteX21" fmla="*/ 4612078 w 13685837"/>
              <a:gd name="connsiteY21" fmla="*/ 11267666 h 12890759"/>
              <a:gd name="connsiteX22" fmla="*/ 4181691 w 13685837"/>
              <a:gd name="connsiteY22" fmla="*/ 8212193 h 12890759"/>
              <a:gd name="connsiteX23" fmla="*/ 4628405 w 13685837"/>
              <a:gd name="connsiteY23" fmla="*/ 7721344 h 12890759"/>
              <a:gd name="connsiteX24" fmla="*/ 10421223 w 13685837"/>
              <a:gd name="connsiteY24" fmla="*/ 6420370 h 12890759"/>
              <a:gd name="connsiteX25" fmla="*/ 10904933 w 13685837"/>
              <a:gd name="connsiteY25" fmla="*/ 9854387 h 12890759"/>
              <a:gd name="connsiteX26" fmla="*/ 7907045 w 13685837"/>
              <a:gd name="connsiteY26" fmla="*/ 10527665 h 12890759"/>
              <a:gd name="connsiteX27" fmla="*/ 7423335 w 13685837"/>
              <a:gd name="connsiteY27" fmla="*/ 7093649 h 12890759"/>
              <a:gd name="connsiteX28" fmla="*/ 12991319 w 13685837"/>
              <a:gd name="connsiteY28" fmla="*/ 5843167 h 12890759"/>
              <a:gd name="connsiteX29" fmla="*/ 13332878 w 13685837"/>
              <a:gd name="connsiteY29" fmla="*/ 9309108 h 12890759"/>
              <a:gd name="connsiteX30" fmla="*/ 11258763 w 13685837"/>
              <a:gd name="connsiteY30" fmla="*/ 9774921 h 12890759"/>
              <a:gd name="connsiteX31" fmla="*/ 10775052 w 13685837"/>
              <a:gd name="connsiteY31" fmla="*/ 6340904 h 12890759"/>
              <a:gd name="connsiteX32" fmla="*/ 6834338 w 13685837"/>
              <a:gd name="connsiteY32" fmla="*/ 5503607 h 12890759"/>
              <a:gd name="connsiteX33" fmla="*/ 7006569 w 13685837"/>
              <a:gd name="connsiteY33" fmla="*/ 6726334 h 12890759"/>
              <a:gd name="connsiteX34" fmla="*/ 5177904 w 13685837"/>
              <a:gd name="connsiteY34" fmla="*/ 7137022 h 12890759"/>
              <a:gd name="connsiteX35" fmla="*/ 9870378 w 13685837"/>
              <a:gd name="connsiteY35" fmla="*/ 2509754 h 12890759"/>
              <a:gd name="connsiteX36" fmla="*/ 10358289 w 13685837"/>
              <a:gd name="connsiteY36" fmla="*/ 5973587 h 12890759"/>
              <a:gd name="connsiteX37" fmla="*/ 7360401 w 13685837"/>
              <a:gd name="connsiteY37" fmla="*/ 6646868 h 12890759"/>
              <a:gd name="connsiteX38" fmla="*/ 7154844 w 13685837"/>
              <a:gd name="connsiteY38" fmla="*/ 5187554 h 12890759"/>
              <a:gd name="connsiteX39" fmla="*/ 12415497 w 13685837"/>
              <a:gd name="connsiteY39" fmla="*/ 0 h 12890759"/>
              <a:gd name="connsiteX40" fmla="*/ 12946883 w 13685837"/>
              <a:gd name="connsiteY40" fmla="*/ 5392229 h 12890759"/>
              <a:gd name="connsiteX41" fmla="*/ 10712121 w 13685837"/>
              <a:gd name="connsiteY41" fmla="*/ 5894124 h 12890759"/>
              <a:gd name="connsiteX42" fmla="*/ 10190884 w 13685837"/>
              <a:gd name="connsiteY42" fmla="*/ 2193701 h 1289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85837" h="12890759">
                <a:moveTo>
                  <a:pt x="4330412" y="11859468"/>
                </a:moveTo>
                <a:lnTo>
                  <a:pt x="4475677" y="12890759"/>
                </a:lnTo>
                <a:lnTo>
                  <a:pt x="0" y="12890759"/>
                </a:lnTo>
                <a:lnTo>
                  <a:pt x="0" y="12832012"/>
                </a:lnTo>
                <a:close/>
                <a:moveTo>
                  <a:pt x="7625380" y="11119469"/>
                </a:moveTo>
                <a:lnTo>
                  <a:pt x="7874881" y="12890758"/>
                </a:lnTo>
                <a:lnTo>
                  <a:pt x="4840706" y="12890757"/>
                </a:lnTo>
                <a:lnTo>
                  <a:pt x="4684247" y="11780003"/>
                </a:lnTo>
                <a:close/>
                <a:moveTo>
                  <a:pt x="10977097" y="10366725"/>
                </a:moveTo>
                <a:lnTo>
                  <a:pt x="11332629" y="12890759"/>
                </a:lnTo>
                <a:lnTo>
                  <a:pt x="8239906" y="12890759"/>
                </a:lnTo>
                <a:lnTo>
                  <a:pt x="7979212" y="11040005"/>
                </a:lnTo>
                <a:close/>
                <a:moveTo>
                  <a:pt x="13383836" y="9826207"/>
                </a:moveTo>
                <a:lnTo>
                  <a:pt x="13685837" y="12890757"/>
                </a:lnTo>
                <a:lnTo>
                  <a:pt x="11697656" y="12890758"/>
                </a:lnTo>
                <a:lnTo>
                  <a:pt x="11330931" y="10287259"/>
                </a:lnTo>
                <a:close/>
                <a:moveTo>
                  <a:pt x="3865590" y="8559525"/>
                </a:moveTo>
                <a:lnTo>
                  <a:pt x="4258247" y="11347131"/>
                </a:lnTo>
                <a:lnTo>
                  <a:pt x="576021" y="12174102"/>
                </a:lnTo>
                <a:close/>
                <a:moveTo>
                  <a:pt x="7069502" y="7173113"/>
                </a:moveTo>
                <a:lnTo>
                  <a:pt x="7553213" y="10607131"/>
                </a:lnTo>
                <a:lnTo>
                  <a:pt x="4612078" y="11267666"/>
                </a:lnTo>
                <a:lnTo>
                  <a:pt x="4181691" y="8212193"/>
                </a:lnTo>
                <a:lnTo>
                  <a:pt x="4628405" y="7721344"/>
                </a:lnTo>
                <a:close/>
                <a:moveTo>
                  <a:pt x="10421223" y="6420370"/>
                </a:moveTo>
                <a:lnTo>
                  <a:pt x="10904933" y="9854387"/>
                </a:lnTo>
                <a:lnTo>
                  <a:pt x="7907045" y="10527665"/>
                </a:lnTo>
                <a:lnTo>
                  <a:pt x="7423335" y="7093649"/>
                </a:lnTo>
                <a:close/>
                <a:moveTo>
                  <a:pt x="12991319" y="5843167"/>
                </a:moveTo>
                <a:lnTo>
                  <a:pt x="13332878" y="9309108"/>
                </a:lnTo>
                <a:lnTo>
                  <a:pt x="11258763" y="9774921"/>
                </a:lnTo>
                <a:lnTo>
                  <a:pt x="10775052" y="6340904"/>
                </a:lnTo>
                <a:close/>
                <a:moveTo>
                  <a:pt x="6834338" y="5503607"/>
                </a:moveTo>
                <a:lnTo>
                  <a:pt x="7006569" y="6726334"/>
                </a:lnTo>
                <a:lnTo>
                  <a:pt x="5177904" y="7137022"/>
                </a:lnTo>
                <a:close/>
                <a:moveTo>
                  <a:pt x="9870378" y="2509754"/>
                </a:moveTo>
                <a:lnTo>
                  <a:pt x="10358289" y="5973587"/>
                </a:lnTo>
                <a:lnTo>
                  <a:pt x="7360401" y="6646868"/>
                </a:lnTo>
                <a:lnTo>
                  <a:pt x="7154844" y="5187554"/>
                </a:lnTo>
                <a:close/>
                <a:moveTo>
                  <a:pt x="12415497" y="0"/>
                </a:moveTo>
                <a:lnTo>
                  <a:pt x="12946883" y="5392229"/>
                </a:lnTo>
                <a:lnTo>
                  <a:pt x="10712121" y="5894124"/>
                </a:lnTo>
                <a:lnTo>
                  <a:pt x="10190884" y="2193701"/>
                </a:lnTo>
                <a:close/>
              </a:path>
            </a:pathLst>
          </a:custGeom>
        </p:spPr>
        <p:txBody>
          <a:bodyPr wrap="square">
            <a:noAutofit/>
          </a:bodyPr>
          <a:lstStyle/>
          <a:p>
            <a:endParaRPr lang="en-US"/>
          </a:p>
        </p:txBody>
      </p:sp>
    </p:spTree>
    <p:extLst>
      <p:ext uri="{BB962C8B-B14F-4D97-AF65-F5344CB8AC3E}">
        <p14:creationId xmlns:p14="http://schemas.microsoft.com/office/powerpoint/2010/main" val="1393969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6_ส่วนหัวของส่วน">
    <p:spTree>
      <p:nvGrpSpPr>
        <p:cNvPr id="1" name=""/>
        <p:cNvGrpSpPr/>
        <p:nvPr/>
      </p:nvGrpSpPr>
      <p:grpSpPr>
        <a:xfrm>
          <a:off x="0" y="0"/>
          <a:ext cx="0" cy="0"/>
          <a:chOff x="0" y="0"/>
          <a:chExt cx="0" cy="0"/>
        </a:xfrm>
      </p:grpSpPr>
      <p:sp>
        <p:nvSpPr>
          <p:cNvPr id="3" name="Picture Placeholder 28"/>
          <p:cNvSpPr>
            <a:spLocks noGrp="1"/>
          </p:cNvSpPr>
          <p:nvPr>
            <p:ph type="pic" sz="quarter" idx="30"/>
          </p:nvPr>
        </p:nvSpPr>
        <p:spPr>
          <a:xfrm>
            <a:off x="14729049" y="1797474"/>
            <a:ext cx="7338788" cy="10274303"/>
          </a:xfrm>
          <a:prstGeom prst="rect">
            <a:avLst/>
          </a:prstGeom>
        </p:spPr>
      </p:sp>
    </p:spTree>
    <p:extLst>
      <p:ext uri="{BB962C8B-B14F-4D97-AF65-F5344CB8AC3E}">
        <p14:creationId xmlns:p14="http://schemas.microsoft.com/office/powerpoint/2010/main" val="742297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0_ส่วนหัวของส่วน">
    <p:spTree>
      <p:nvGrpSpPr>
        <p:cNvPr id="1" name=""/>
        <p:cNvGrpSpPr/>
        <p:nvPr/>
      </p:nvGrpSpPr>
      <p:grpSpPr>
        <a:xfrm>
          <a:off x="0" y="0"/>
          <a:ext cx="0" cy="0"/>
          <a:chOff x="0" y="0"/>
          <a:chExt cx="0" cy="0"/>
        </a:xfrm>
      </p:grpSpPr>
      <p:sp>
        <p:nvSpPr>
          <p:cNvPr id="3" name="Picture Placeholder 28"/>
          <p:cNvSpPr>
            <a:spLocks noGrp="1"/>
          </p:cNvSpPr>
          <p:nvPr>
            <p:ph type="pic" sz="quarter" idx="30"/>
          </p:nvPr>
        </p:nvSpPr>
        <p:spPr>
          <a:xfrm>
            <a:off x="1265237" y="1676400"/>
            <a:ext cx="7338788" cy="10274303"/>
          </a:xfrm>
          <a:prstGeom prst="rect">
            <a:avLst/>
          </a:prstGeom>
        </p:spPr>
      </p:sp>
    </p:spTree>
    <p:extLst>
      <p:ext uri="{BB962C8B-B14F-4D97-AF65-F5344CB8AC3E}">
        <p14:creationId xmlns:p14="http://schemas.microsoft.com/office/powerpoint/2010/main" val="858068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1_ส่วนหัวของส่วน">
    <p:spTree>
      <p:nvGrpSpPr>
        <p:cNvPr id="1" name=""/>
        <p:cNvGrpSpPr/>
        <p:nvPr/>
      </p:nvGrpSpPr>
      <p:grpSpPr>
        <a:xfrm>
          <a:off x="0" y="0"/>
          <a:ext cx="0" cy="0"/>
          <a:chOff x="0" y="0"/>
          <a:chExt cx="0" cy="0"/>
        </a:xfrm>
      </p:grpSpPr>
      <p:sp>
        <p:nvSpPr>
          <p:cNvPr id="7" name="Picture Placeholder 6"/>
          <p:cNvSpPr>
            <a:spLocks noGrp="1"/>
          </p:cNvSpPr>
          <p:nvPr>
            <p:ph type="pic" sz="quarter" idx="31"/>
          </p:nvPr>
        </p:nvSpPr>
        <p:spPr>
          <a:xfrm>
            <a:off x="9418637" y="12383"/>
            <a:ext cx="7424737" cy="7424737"/>
          </a:xfrm>
          <a:prstGeom prst="rect">
            <a:avLst/>
          </a:prstGeom>
        </p:spPr>
        <p:txBody>
          <a:bodyPr/>
          <a:lstStyle/>
          <a:p>
            <a:endParaRPr lang="en-US"/>
          </a:p>
        </p:txBody>
      </p:sp>
      <p:sp>
        <p:nvSpPr>
          <p:cNvPr id="9" name="Picture Placeholder 6"/>
          <p:cNvSpPr>
            <a:spLocks noGrp="1"/>
          </p:cNvSpPr>
          <p:nvPr>
            <p:ph type="pic" sz="quarter" idx="32"/>
          </p:nvPr>
        </p:nvSpPr>
        <p:spPr>
          <a:xfrm>
            <a:off x="16843374" y="12383"/>
            <a:ext cx="7424737" cy="7424737"/>
          </a:xfrm>
          <a:prstGeom prst="rect">
            <a:avLst/>
          </a:prstGeom>
        </p:spPr>
        <p:txBody>
          <a:bodyPr/>
          <a:lstStyle/>
          <a:p>
            <a:endParaRPr lang="en-US"/>
          </a:p>
        </p:txBody>
      </p:sp>
      <p:sp>
        <p:nvSpPr>
          <p:cNvPr id="11" name="Picture Placeholder 10"/>
          <p:cNvSpPr>
            <a:spLocks noGrp="1"/>
          </p:cNvSpPr>
          <p:nvPr>
            <p:ph type="pic" sz="quarter" idx="33"/>
          </p:nvPr>
        </p:nvSpPr>
        <p:spPr>
          <a:xfrm>
            <a:off x="0" y="0"/>
            <a:ext cx="9418638" cy="13716000"/>
          </a:xfrm>
          <a:prstGeom prst="rect">
            <a:avLst/>
          </a:prstGeom>
        </p:spPr>
        <p:txBody>
          <a:bodyPr/>
          <a:lstStyle/>
          <a:p>
            <a:endParaRPr lang="en-US"/>
          </a:p>
        </p:txBody>
      </p:sp>
    </p:spTree>
    <p:extLst>
      <p:ext uri="{BB962C8B-B14F-4D97-AF65-F5344CB8AC3E}">
        <p14:creationId xmlns:p14="http://schemas.microsoft.com/office/powerpoint/2010/main" val="1186762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2_ส่วนหัวของส่วน">
    <p:spTree>
      <p:nvGrpSpPr>
        <p:cNvPr id="1" name=""/>
        <p:cNvGrpSpPr/>
        <p:nvPr/>
      </p:nvGrpSpPr>
      <p:grpSpPr>
        <a:xfrm>
          <a:off x="0" y="0"/>
          <a:ext cx="0" cy="0"/>
          <a:chOff x="0" y="0"/>
          <a:chExt cx="0" cy="0"/>
        </a:xfrm>
      </p:grpSpPr>
      <p:sp>
        <p:nvSpPr>
          <p:cNvPr id="4" name="Picture Placeholder 10"/>
          <p:cNvSpPr>
            <a:spLocks noGrp="1"/>
          </p:cNvSpPr>
          <p:nvPr>
            <p:ph type="pic" sz="quarter" idx="33"/>
          </p:nvPr>
        </p:nvSpPr>
        <p:spPr>
          <a:xfrm>
            <a:off x="0" y="0"/>
            <a:ext cx="9418638" cy="13716000"/>
          </a:xfrm>
          <a:prstGeom prst="rect">
            <a:avLst/>
          </a:prstGeom>
        </p:spPr>
        <p:txBody>
          <a:bodyPr/>
          <a:lstStyle/>
          <a:p>
            <a:endParaRPr lang="en-US"/>
          </a:p>
        </p:txBody>
      </p:sp>
    </p:spTree>
    <p:extLst>
      <p:ext uri="{BB962C8B-B14F-4D97-AF65-F5344CB8AC3E}">
        <p14:creationId xmlns:p14="http://schemas.microsoft.com/office/powerpoint/2010/main" val="23774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1_ส่วนหัวของส่วน">
    <p:spTree>
      <p:nvGrpSpPr>
        <p:cNvPr id="1" name=""/>
        <p:cNvGrpSpPr/>
        <p:nvPr/>
      </p:nvGrpSpPr>
      <p:grpSpPr>
        <a:xfrm>
          <a:off x="0" y="0"/>
          <a:ext cx="0" cy="0"/>
          <a:chOff x="0" y="0"/>
          <a:chExt cx="0" cy="0"/>
        </a:xfrm>
      </p:grpSpPr>
      <p:sp>
        <p:nvSpPr>
          <p:cNvPr id="3" name="Picture Placeholder 10"/>
          <p:cNvSpPr>
            <a:spLocks noGrp="1"/>
          </p:cNvSpPr>
          <p:nvPr>
            <p:ph type="pic" sz="quarter" idx="33"/>
          </p:nvPr>
        </p:nvSpPr>
        <p:spPr>
          <a:xfrm>
            <a:off x="14905354" y="0"/>
            <a:ext cx="9418638" cy="13716000"/>
          </a:xfrm>
          <a:prstGeom prst="rect">
            <a:avLst/>
          </a:prstGeom>
        </p:spPr>
        <p:txBody>
          <a:bodyPr/>
          <a:lstStyle/>
          <a:p>
            <a:endParaRPr lang="en-US"/>
          </a:p>
        </p:txBody>
      </p:sp>
    </p:spTree>
    <p:extLst>
      <p:ext uri="{BB962C8B-B14F-4D97-AF65-F5344CB8AC3E}">
        <p14:creationId xmlns:p14="http://schemas.microsoft.com/office/powerpoint/2010/main" val="1679959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2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23675" cy="7239000"/>
          </a:xfrm>
          <a:prstGeom prst="rect">
            <a:avLst/>
          </a:prstGeom>
        </p:spPr>
        <p:txBody>
          <a:bodyPr/>
          <a:lstStyle/>
          <a:p>
            <a:endParaRPr lang="en-US"/>
          </a:p>
        </p:txBody>
      </p:sp>
    </p:spTree>
    <p:extLst>
      <p:ext uri="{BB962C8B-B14F-4D97-AF65-F5344CB8AC3E}">
        <p14:creationId xmlns:p14="http://schemas.microsoft.com/office/powerpoint/2010/main" val="685453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477000"/>
            <a:ext cx="24323675" cy="7239000"/>
          </a:xfrm>
          <a:prstGeom prst="rect">
            <a:avLst/>
          </a:prstGeom>
        </p:spPr>
        <p:txBody>
          <a:bodyPr/>
          <a:lstStyle/>
          <a:p>
            <a:endParaRPr lang="en-US"/>
          </a:p>
        </p:txBody>
      </p:sp>
    </p:spTree>
    <p:extLst>
      <p:ext uri="{BB962C8B-B14F-4D97-AF65-F5344CB8AC3E}">
        <p14:creationId xmlns:p14="http://schemas.microsoft.com/office/powerpoint/2010/main" val="1657936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ส่วนหัวของส่วน">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0"/>
            <a:ext cx="12169373" cy="7391400"/>
          </a:xfrm>
          <a:custGeom>
            <a:avLst/>
            <a:gdLst>
              <a:gd name="connsiteX0" fmla="*/ 0 w 12169373"/>
              <a:gd name="connsiteY0" fmla="*/ 0 h 7391400"/>
              <a:gd name="connsiteX1" fmla="*/ 12169373 w 12169373"/>
              <a:gd name="connsiteY1" fmla="*/ 0 h 7391400"/>
              <a:gd name="connsiteX2" fmla="*/ 12169373 w 12169373"/>
              <a:gd name="connsiteY2" fmla="*/ 7391400 h 7391400"/>
              <a:gd name="connsiteX3" fmla="*/ 0 w 12169373"/>
              <a:gd name="connsiteY3" fmla="*/ 7391400 h 7391400"/>
            </a:gdLst>
            <a:ahLst/>
            <a:cxnLst>
              <a:cxn ang="0">
                <a:pos x="connsiteX0" y="connsiteY0"/>
              </a:cxn>
              <a:cxn ang="0">
                <a:pos x="connsiteX1" y="connsiteY1"/>
              </a:cxn>
              <a:cxn ang="0">
                <a:pos x="connsiteX2" y="connsiteY2"/>
              </a:cxn>
              <a:cxn ang="0">
                <a:pos x="connsiteX3" y="connsiteY3"/>
              </a:cxn>
            </a:cxnLst>
            <a:rect l="l" t="t" r="r" b="b"/>
            <a:pathLst>
              <a:path w="12169373" h="7391400">
                <a:moveTo>
                  <a:pt x="0" y="0"/>
                </a:moveTo>
                <a:lnTo>
                  <a:pt x="12169373" y="0"/>
                </a:lnTo>
                <a:lnTo>
                  <a:pt x="12169373" y="7391400"/>
                </a:lnTo>
                <a:lnTo>
                  <a:pt x="0" y="7391400"/>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12184464" y="0"/>
            <a:ext cx="12169373" cy="7391400"/>
          </a:xfrm>
          <a:custGeom>
            <a:avLst/>
            <a:gdLst>
              <a:gd name="connsiteX0" fmla="*/ 0 w 12169373"/>
              <a:gd name="connsiteY0" fmla="*/ 0 h 7391400"/>
              <a:gd name="connsiteX1" fmla="*/ 12169373 w 12169373"/>
              <a:gd name="connsiteY1" fmla="*/ 0 h 7391400"/>
              <a:gd name="connsiteX2" fmla="*/ 12169373 w 12169373"/>
              <a:gd name="connsiteY2" fmla="*/ 7391400 h 7391400"/>
              <a:gd name="connsiteX3" fmla="*/ 0 w 12169373"/>
              <a:gd name="connsiteY3" fmla="*/ 7391400 h 7391400"/>
            </a:gdLst>
            <a:ahLst/>
            <a:cxnLst>
              <a:cxn ang="0">
                <a:pos x="connsiteX0" y="connsiteY0"/>
              </a:cxn>
              <a:cxn ang="0">
                <a:pos x="connsiteX1" y="connsiteY1"/>
              </a:cxn>
              <a:cxn ang="0">
                <a:pos x="connsiteX2" y="connsiteY2"/>
              </a:cxn>
              <a:cxn ang="0">
                <a:pos x="connsiteX3" y="connsiteY3"/>
              </a:cxn>
            </a:cxnLst>
            <a:rect l="l" t="t" r="r" b="b"/>
            <a:pathLst>
              <a:path w="12169373" h="7391400">
                <a:moveTo>
                  <a:pt x="0" y="0"/>
                </a:moveTo>
                <a:lnTo>
                  <a:pt x="12169373" y="0"/>
                </a:lnTo>
                <a:lnTo>
                  <a:pt x="12169373" y="7391400"/>
                </a:lnTo>
                <a:lnTo>
                  <a:pt x="0" y="7391400"/>
                </a:lnTo>
                <a:close/>
              </a:path>
            </a:pathLst>
          </a:custGeom>
        </p:spPr>
        <p:txBody>
          <a:bodyPr wrap="square">
            <a:noAutofit/>
          </a:bodyPr>
          <a:lstStyle/>
          <a:p>
            <a:endParaRPr lang="en-US"/>
          </a:p>
        </p:txBody>
      </p:sp>
    </p:spTree>
    <p:extLst>
      <p:ext uri="{BB962C8B-B14F-4D97-AF65-F5344CB8AC3E}">
        <p14:creationId xmlns:p14="http://schemas.microsoft.com/office/powerpoint/2010/main" val="1509504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6339840"/>
            <a:ext cx="12169373" cy="7391400"/>
          </a:xfrm>
          <a:custGeom>
            <a:avLst/>
            <a:gdLst>
              <a:gd name="connsiteX0" fmla="*/ 0 w 12169373"/>
              <a:gd name="connsiteY0" fmla="*/ 0 h 7391400"/>
              <a:gd name="connsiteX1" fmla="*/ 12169373 w 12169373"/>
              <a:gd name="connsiteY1" fmla="*/ 0 h 7391400"/>
              <a:gd name="connsiteX2" fmla="*/ 12169373 w 12169373"/>
              <a:gd name="connsiteY2" fmla="*/ 7391400 h 7391400"/>
              <a:gd name="connsiteX3" fmla="*/ 0 w 12169373"/>
              <a:gd name="connsiteY3" fmla="*/ 7391400 h 7391400"/>
            </a:gdLst>
            <a:ahLst/>
            <a:cxnLst>
              <a:cxn ang="0">
                <a:pos x="connsiteX0" y="connsiteY0"/>
              </a:cxn>
              <a:cxn ang="0">
                <a:pos x="connsiteX1" y="connsiteY1"/>
              </a:cxn>
              <a:cxn ang="0">
                <a:pos x="connsiteX2" y="connsiteY2"/>
              </a:cxn>
              <a:cxn ang="0">
                <a:pos x="connsiteX3" y="connsiteY3"/>
              </a:cxn>
            </a:cxnLst>
            <a:rect l="l" t="t" r="r" b="b"/>
            <a:pathLst>
              <a:path w="12169373" h="7391400">
                <a:moveTo>
                  <a:pt x="0" y="0"/>
                </a:moveTo>
                <a:lnTo>
                  <a:pt x="12169373" y="0"/>
                </a:lnTo>
                <a:lnTo>
                  <a:pt x="12169373" y="7391400"/>
                </a:lnTo>
                <a:lnTo>
                  <a:pt x="0" y="7391400"/>
                </a:lnTo>
                <a:close/>
              </a:path>
            </a:pathLst>
          </a:custGeom>
        </p:spPr>
        <p:txBody>
          <a:bodyPr wrap="square">
            <a:noAutofit/>
          </a:bodyPr>
          <a:lstStyle/>
          <a:p>
            <a:endParaRPr lang="en-US"/>
          </a:p>
        </p:txBody>
      </p:sp>
      <p:sp>
        <p:nvSpPr>
          <p:cNvPr id="5" name="Picture Placeholder 4"/>
          <p:cNvSpPr>
            <a:spLocks noGrp="1"/>
          </p:cNvSpPr>
          <p:nvPr>
            <p:ph type="pic" sz="quarter" idx="11"/>
          </p:nvPr>
        </p:nvSpPr>
        <p:spPr>
          <a:xfrm>
            <a:off x="12184464" y="6339840"/>
            <a:ext cx="12169373" cy="7391400"/>
          </a:xfrm>
          <a:custGeom>
            <a:avLst/>
            <a:gdLst>
              <a:gd name="connsiteX0" fmla="*/ 0 w 12169373"/>
              <a:gd name="connsiteY0" fmla="*/ 0 h 7391400"/>
              <a:gd name="connsiteX1" fmla="*/ 12169373 w 12169373"/>
              <a:gd name="connsiteY1" fmla="*/ 0 h 7391400"/>
              <a:gd name="connsiteX2" fmla="*/ 12169373 w 12169373"/>
              <a:gd name="connsiteY2" fmla="*/ 7391400 h 7391400"/>
              <a:gd name="connsiteX3" fmla="*/ 0 w 12169373"/>
              <a:gd name="connsiteY3" fmla="*/ 7391400 h 7391400"/>
            </a:gdLst>
            <a:ahLst/>
            <a:cxnLst>
              <a:cxn ang="0">
                <a:pos x="connsiteX0" y="connsiteY0"/>
              </a:cxn>
              <a:cxn ang="0">
                <a:pos x="connsiteX1" y="connsiteY1"/>
              </a:cxn>
              <a:cxn ang="0">
                <a:pos x="connsiteX2" y="connsiteY2"/>
              </a:cxn>
              <a:cxn ang="0">
                <a:pos x="connsiteX3" y="connsiteY3"/>
              </a:cxn>
            </a:cxnLst>
            <a:rect l="l" t="t" r="r" b="b"/>
            <a:pathLst>
              <a:path w="12169373" h="7391400">
                <a:moveTo>
                  <a:pt x="0" y="0"/>
                </a:moveTo>
                <a:lnTo>
                  <a:pt x="12169373" y="0"/>
                </a:lnTo>
                <a:lnTo>
                  <a:pt x="12169373" y="7391400"/>
                </a:lnTo>
                <a:lnTo>
                  <a:pt x="0" y="7391400"/>
                </a:lnTo>
                <a:close/>
              </a:path>
            </a:pathLst>
          </a:custGeom>
        </p:spPr>
        <p:txBody>
          <a:bodyPr wrap="square">
            <a:noAutofit/>
          </a:bodyPr>
          <a:lstStyle/>
          <a:p>
            <a:endParaRPr lang="en-US"/>
          </a:p>
        </p:txBody>
      </p:sp>
    </p:spTree>
    <p:extLst>
      <p:ext uri="{BB962C8B-B14F-4D97-AF65-F5344CB8AC3E}">
        <p14:creationId xmlns:p14="http://schemas.microsoft.com/office/powerpoint/2010/main" val="172121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7_ส่วนหัวของส่วน">
    <p:spTree>
      <p:nvGrpSpPr>
        <p:cNvPr id="1" name=""/>
        <p:cNvGrpSpPr/>
        <p:nvPr/>
      </p:nvGrpSpPr>
      <p:grpSpPr>
        <a:xfrm>
          <a:off x="0" y="0"/>
          <a:ext cx="0" cy="0"/>
          <a:chOff x="0" y="0"/>
          <a:chExt cx="0" cy="0"/>
        </a:xfrm>
      </p:grpSpPr>
      <p:sp>
        <p:nvSpPr>
          <p:cNvPr id="48" name="Picture Placeholder 47"/>
          <p:cNvSpPr>
            <a:spLocks noGrp="1"/>
          </p:cNvSpPr>
          <p:nvPr>
            <p:ph type="pic" sz="quarter" idx="10"/>
          </p:nvPr>
        </p:nvSpPr>
        <p:spPr>
          <a:xfrm>
            <a:off x="1" y="2032000"/>
            <a:ext cx="14143037" cy="9931400"/>
          </a:xfrm>
          <a:custGeom>
            <a:avLst/>
            <a:gdLst>
              <a:gd name="connsiteX0" fmla="*/ 0 w 14143037"/>
              <a:gd name="connsiteY0" fmla="*/ 0 h 9931400"/>
              <a:gd name="connsiteX1" fmla="*/ 6968327 w 14143037"/>
              <a:gd name="connsiteY1" fmla="*/ 0 h 9931400"/>
              <a:gd name="connsiteX2" fmla="*/ 7059313 w 14143037"/>
              <a:gd name="connsiteY2" fmla="*/ 12403 h 9931400"/>
              <a:gd name="connsiteX3" fmla="*/ 7303995 w 14143037"/>
              <a:gd name="connsiteY3" fmla="*/ 189367 h 9931400"/>
              <a:gd name="connsiteX4" fmla="*/ 7298419 w 14143037"/>
              <a:gd name="connsiteY4" fmla="*/ 188605 h 9931400"/>
              <a:gd name="connsiteX5" fmla="*/ 7296067 w 14143037"/>
              <a:gd name="connsiteY5" fmla="*/ 188286 h 9931400"/>
              <a:gd name="connsiteX6" fmla="*/ 7288934 w 14143037"/>
              <a:gd name="connsiteY6" fmla="*/ 187313 h 9931400"/>
              <a:gd name="connsiteX7" fmla="*/ 7281650 w 14143037"/>
              <a:gd name="connsiteY7" fmla="*/ 186321 h 9931400"/>
              <a:gd name="connsiteX8" fmla="*/ 7268295 w 14143037"/>
              <a:gd name="connsiteY8" fmla="*/ 184500 h 9931400"/>
              <a:gd name="connsiteX9" fmla="*/ 7273873 w 14143037"/>
              <a:gd name="connsiteY9" fmla="*/ 185261 h 9931400"/>
              <a:gd name="connsiteX10" fmla="*/ 7281650 w 14143037"/>
              <a:gd name="connsiteY10" fmla="*/ 186321 h 9931400"/>
              <a:gd name="connsiteX11" fmla="*/ 7286146 w 14143037"/>
              <a:gd name="connsiteY11" fmla="*/ 186935 h 9931400"/>
              <a:gd name="connsiteX12" fmla="*/ 7296067 w 14143037"/>
              <a:gd name="connsiteY12" fmla="*/ 188286 h 9931400"/>
              <a:gd name="connsiteX13" fmla="*/ 7299533 w 14143037"/>
              <a:gd name="connsiteY13" fmla="*/ 188758 h 9931400"/>
              <a:gd name="connsiteX14" fmla="*/ 7303995 w 14143037"/>
              <a:gd name="connsiteY14" fmla="*/ 189367 h 9931400"/>
              <a:gd name="connsiteX15" fmla="*/ 7518197 w 14143037"/>
              <a:gd name="connsiteY15" fmla="*/ 218568 h 9931400"/>
              <a:gd name="connsiteX16" fmla="*/ 7941382 w 14143037"/>
              <a:gd name="connsiteY16" fmla="*/ 419860 h 9931400"/>
              <a:gd name="connsiteX17" fmla="*/ 8364567 w 14143037"/>
              <a:gd name="connsiteY17" fmla="*/ 621160 h 9931400"/>
              <a:gd name="connsiteX18" fmla="*/ 8792971 w 14143037"/>
              <a:gd name="connsiteY18" fmla="*/ 679557 h 9931400"/>
              <a:gd name="connsiteX19" fmla="*/ 9649779 w 14143037"/>
              <a:gd name="connsiteY19" fmla="*/ 796350 h 9931400"/>
              <a:gd name="connsiteX20" fmla="*/ 10261901 w 14143037"/>
              <a:gd name="connsiteY20" fmla="*/ 736185 h 9931400"/>
              <a:gd name="connsiteX21" fmla="*/ 10542285 w 14143037"/>
              <a:gd name="connsiteY21" fmla="*/ 918018 h 9931400"/>
              <a:gd name="connsiteX22" fmla="*/ 10577983 w 14143037"/>
              <a:gd name="connsiteY22" fmla="*/ 922885 h 9931400"/>
              <a:gd name="connsiteX23" fmla="*/ 10654602 w 14143037"/>
              <a:gd name="connsiteY23" fmla="*/ 789718 h 9931400"/>
              <a:gd name="connsiteX24" fmla="*/ 10975906 w 14143037"/>
              <a:gd name="connsiteY24" fmla="*/ 833514 h 9931400"/>
              <a:gd name="connsiteX25" fmla="*/ 11123930 w 14143037"/>
              <a:gd name="connsiteY25" fmla="*/ 710080 h 9931400"/>
              <a:gd name="connsiteX26" fmla="*/ 11302431 w 14143037"/>
              <a:gd name="connsiteY26" fmla="*/ 734412 h 9931400"/>
              <a:gd name="connsiteX27" fmla="*/ 11338128 w 14143037"/>
              <a:gd name="connsiteY27" fmla="*/ 739280 h 9931400"/>
              <a:gd name="connsiteX28" fmla="*/ 11414749 w 14143037"/>
              <a:gd name="connsiteY28" fmla="*/ 606112 h 9931400"/>
              <a:gd name="connsiteX29" fmla="*/ 11623730 w 14143037"/>
              <a:gd name="connsiteY29" fmla="*/ 778211 h 9931400"/>
              <a:gd name="connsiteX30" fmla="*/ 11516630 w 14143037"/>
              <a:gd name="connsiteY30" fmla="*/ 763614 h 9931400"/>
              <a:gd name="connsiteX31" fmla="*/ 11582815 w 14143037"/>
              <a:gd name="connsiteY31" fmla="*/ 916242 h 9931400"/>
              <a:gd name="connsiteX32" fmla="*/ 11654213 w 14143037"/>
              <a:gd name="connsiteY32" fmla="*/ 925977 h 9931400"/>
              <a:gd name="connsiteX33" fmla="*/ 11797017 w 14143037"/>
              <a:gd name="connsiteY33" fmla="*/ 945440 h 9931400"/>
              <a:gd name="connsiteX34" fmla="*/ 11756093 w 14143037"/>
              <a:gd name="connsiteY34" fmla="*/ 1083479 h 9931400"/>
              <a:gd name="connsiteX35" fmla="*/ 11648997 w 14143037"/>
              <a:gd name="connsiteY35" fmla="*/ 1068875 h 9931400"/>
              <a:gd name="connsiteX36" fmla="*/ 11536677 w 14143037"/>
              <a:gd name="connsiteY36" fmla="*/ 1197174 h 9931400"/>
              <a:gd name="connsiteX37" fmla="*/ 11388658 w 14143037"/>
              <a:gd name="connsiteY37" fmla="*/ 1320610 h 9931400"/>
              <a:gd name="connsiteX38" fmla="*/ 11490538 w 14143037"/>
              <a:gd name="connsiteY38" fmla="*/ 1478105 h 9931400"/>
              <a:gd name="connsiteX39" fmla="*/ 11602856 w 14143037"/>
              <a:gd name="connsiteY39" fmla="*/ 1349806 h 9931400"/>
              <a:gd name="connsiteX40" fmla="*/ 11781359 w 14143037"/>
              <a:gd name="connsiteY40" fmla="*/ 1374137 h 9931400"/>
              <a:gd name="connsiteX41" fmla="*/ 12316862 w 14143037"/>
              <a:gd name="connsiteY41" fmla="*/ 1447135 h 9931400"/>
              <a:gd name="connsiteX42" fmla="*/ 12423968 w 14143037"/>
              <a:gd name="connsiteY42" fmla="*/ 1461738 h 9931400"/>
              <a:gd name="connsiteX43" fmla="*/ 12643385 w 14143037"/>
              <a:gd name="connsiteY43" fmla="*/ 1348038 h 9931400"/>
              <a:gd name="connsiteX44" fmla="*/ 12750486 w 14143037"/>
              <a:gd name="connsiteY44" fmla="*/ 1362630 h 9931400"/>
              <a:gd name="connsiteX45" fmla="*/ 12786185 w 14143037"/>
              <a:gd name="connsiteY45" fmla="*/ 1367501 h 9931400"/>
              <a:gd name="connsiteX46" fmla="*/ 13213860 w 14143037"/>
              <a:gd name="connsiteY46" fmla="*/ 1425800 h 9931400"/>
              <a:gd name="connsiteX47" fmla="*/ 13214135 w 14143037"/>
              <a:gd name="connsiteY47" fmla="*/ 1426583 h 9931400"/>
              <a:gd name="connsiteX48" fmla="*/ 13163603 w 14143037"/>
              <a:gd name="connsiteY48" fmla="*/ 1501976 h 9931400"/>
              <a:gd name="connsiteX49" fmla="*/ 13030871 w 14143037"/>
              <a:gd name="connsiteY49" fmla="*/ 1544467 h 9931400"/>
              <a:gd name="connsiteX50" fmla="*/ 12847153 w 14143037"/>
              <a:gd name="connsiteY50" fmla="*/ 1663031 h 9931400"/>
              <a:gd name="connsiteX51" fmla="*/ 12888072 w 14143037"/>
              <a:gd name="connsiteY51" fmla="*/ 1524997 h 9931400"/>
              <a:gd name="connsiteX52" fmla="*/ 12852370 w 14143037"/>
              <a:gd name="connsiteY52" fmla="*/ 1520137 h 9931400"/>
              <a:gd name="connsiteX53" fmla="*/ 12847153 w 14143037"/>
              <a:gd name="connsiteY53" fmla="*/ 1663031 h 9931400"/>
              <a:gd name="connsiteX54" fmla="*/ 12740047 w 14143037"/>
              <a:gd name="connsiteY54" fmla="*/ 1648438 h 9931400"/>
              <a:gd name="connsiteX55" fmla="*/ 12704351 w 14143037"/>
              <a:gd name="connsiteY55" fmla="*/ 1643565 h 9931400"/>
              <a:gd name="connsiteX56" fmla="*/ 12627731 w 14143037"/>
              <a:gd name="connsiteY56" fmla="*/ 1776731 h 9931400"/>
              <a:gd name="connsiteX57" fmla="*/ 12520630 w 14143037"/>
              <a:gd name="connsiteY57" fmla="*/ 1762132 h 9931400"/>
              <a:gd name="connsiteX58" fmla="*/ 12372611 w 14143037"/>
              <a:gd name="connsiteY58" fmla="*/ 1885565 h 9931400"/>
              <a:gd name="connsiteX59" fmla="*/ 12224593 w 14143037"/>
              <a:gd name="connsiteY59" fmla="*/ 2008997 h 9931400"/>
              <a:gd name="connsiteX60" fmla="*/ 12076568 w 14143037"/>
              <a:gd name="connsiteY60" fmla="*/ 2132429 h 9931400"/>
              <a:gd name="connsiteX61" fmla="*/ 11637726 w 14143037"/>
              <a:gd name="connsiteY61" fmla="*/ 2359831 h 9931400"/>
              <a:gd name="connsiteX62" fmla="*/ 11561111 w 14143037"/>
              <a:gd name="connsiteY62" fmla="*/ 2492991 h 9931400"/>
              <a:gd name="connsiteX63" fmla="*/ 11163185 w 14143037"/>
              <a:gd name="connsiteY63" fmla="*/ 2582365 h 9931400"/>
              <a:gd name="connsiteX64" fmla="*/ 11050867 w 14143037"/>
              <a:gd name="connsiteY64" fmla="*/ 2710663 h 9931400"/>
              <a:gd name="connsiteX65" fmla="*/ 10938550 w 14143037"/>
              <a:gd name="connsiteY65" fmla="*/ 2838963 h 9931400"/>
              <a:gd name="connsiteX66" fmla="*/ 10795751 w 14143037"/>
              <a:gd name="connsiteY66" fmla="*/ 2819493 h 9931400"/>
              <a:gd name="connsiteX67" fmla="*/ 10214104 w 14143037"/>
              <a:gd name="connsiteY67" fmla="*/ 3027429 h 9931400"/>
              <a:gd name="connsiteX68" fmla="*/ 9637681 w 14143037"/>
              <a:gd name="connsiteY68" fmla="*/ 3092465 h 9931400"/>
              <a:gd name="connsiteX69" fmla="*/ 9525360 w 14143037"/>
              <a:gd name="connsiteY69" fmla="*/ 3220763 h 9931400"/>
              <a:gd name="connsiteX70" fmla="*/ 9591545 w 14143037"/>
              <a:gd name="connsiteY70" fmla="*/ 3373396 h 9931400"/>
              <a:gd name="connsiteX71" fmla="*/ 9657729 w 14143037"/>
              <a:gd name="connsiteY71" fmla="*/ 3526025 h 9931400"/>
              <a:gd name="connsiteX72" fmla="*/ 9545408 w 14143037"/>
              <a:gd name="connsiteY72" fmla="*/ 3654329 h 9931400"/>
              <a:gd name="connsiteX73" fmla="*/ 9688209 w 14143037"/>
              <a:gd name="connsiteY73" fmla="*/ 3673791 h 9931400"/>
              <a:gd name="connsiteX74" fmla="*/ 9723908 w 14143037"/>
              <a:gd name="connsiteY74" fmla="*/ 3678657 h 9931400"/>
              <a:gd name="connsiteX75" fmla="*/ 9943332 w 14143037"/>
              <a:gd name="connsiteY75" fmla="*/ 3564955 h 9931400"/>
              <a:gd name="connsiteX76" fmla="*/ 10228933 w 14143037"/>
              <a:gd name="connsiteY76" fmla="*/ 3603889 h 9931400"/>
              <a:gd name="connsiteX77" fmla="*/ 10152313 w 14143037"/>
              <a:gd name="connsiteY77" fmla="*/ 3737056 h 9931400"/>
              <a:gd name="connsiteX78" fmla="*/ 10116610 w 14143037"/>
              <a:gd name="connsiteY78" fmla="*/ 3732192 h 9931400"/>
              <a:gd name="connsiteX79" fmla="*/ 9968593 w 14143037"/>
              <a:gd name="connsiteY79" fmla="*/ 3855623 h 9931400"/>
              <a:gd name="connsiteX80" fmla="*/ 10539800 w 14143037"/>
              <a:gd name="connsiteY80" fmla="*/ 3933485 h 9931400"/>
              <a:gd name="connsiteX81" fmla="*/ 10677380 w 14143037"/>
              <a:gd name="connsiteY81" fmla="*/ 4095847 h 9931400"/>
              <a:gd name="connsiteX82" fmla="*/ 10886366 w 14143037"/>
              <a:gd name="connsiteY82" fmla="*/ 4267943 h 9931400"/>
              <a:gd name="connsiteX83" fmla="*/ 10988246 w 14143037"/>
              <a:gd name="connsiteY83" fmla="*/ 4425443 h 9931400"/>
              <a:gd name="connsiteX84" fmla="*/ 10809745 w 14143037"/>
              <a:gd name="connsiteY84" fmla="*/ 4401110 h 9931400"/>
              <a:gd name="connsiteX85" fmla="*/ 10774044 w 14143037"/>
              <a:gd name="connsiteY85" fmla="*/ 4396248 h 9931400"/>
              <a:gd name="connsiteX86" fmla="*/ 10626025 w 14143037"/>
              <a:gd name="connsiteY86" fmla="*/ 4519680 h 9931400"/>
              <a:gd name="connsiteX87" fmla="*/ 10192403 w 14143037"/>
              <a:gd name="connsiteY87" fmla="*/ 4604179 h 9931400"/>
              <a:gd name="connsiteX88" fmla="*/ 10121000 w 14143037"/>
              <a:gd name="connsiteY88" fmla="*/ 4594448 h 9931400"/>
              <a:gd name="connsiteX89" fmla="*/ 10222884 w 14143037"/>
              <a:gd name="connsiteY89" fmla="*/ 4751943 h 9931400"/>
              <a:gd name="connsiteX90" fmla="*/ 10763607 w 14143037"/>
              <a:gd name="connsiteY90" fmla="*/ 4682044 h 9931400"/>
              <a:gd name="connsiteX91" fmla="*/ 11013509 w 14143037"/>
              <a:gd name="connsiteY91" fmla="*/ 4716110 h 9931400"/>
              <a:gd name="connsiteX92" fmla="*/ 11584712 w 14143037"/>
              <a:gd name="connsiteY92" fmla="*/ 4793973 h 9931400"/>
              <a:gd name="connsiteX93" fmla="*/ 11931283 w 14143037"/>
              <a:gd name="connsiteY93" fmla="*/ 5128429 h 9931400"/>
              <a:gd name="connsiteX94" fmla="*/ 12115000 w 14143037"/>
              <a:gd name="connsiteY94" fmla="*/ 5009870 h 9931400"/>
              <a:gd name="connsiteX95" fmla="*/ 12150700 w 14143037"/>
              <a:gd name="connsiteY95" fmla="*/ 5014734 h 9931400"/>
              <a:gd name="connsiteX96" fmla="*/ 12293502 w 14143037"/>
              <a:gd name="connsiteY96" fmla="*/ 5034200 h 9931400"/>
              <a:gd name="connsiteX97" fmla="*/ 12364900 w 14143037"/>
              <a:gd name="connsiteY97" fmla="*/ 5043934 h 9931400"/>
              <a:gd name="connsiteX98" fmla="*/ 12422918 w 14143037"/>
              <a:gd name="connsiteY98" fmla="*/ 5051839 h 9931400"/>
              <a:gd name="connsiteX99" fmla="*/ 12436302 w 14143037"/>
              <a:gd name="connsiteY99" fmla="*/ 5053666 h 9931400"/>
              <a:gd name="connsiteX100" fmla="*/ 12430646 w 14143037"/>
              <a:gd name="connsiteY100" fmla="*/ 5055137 h 9931400"/>
              <a:gd name="connsiteX101" fmla="*/ 12395386 w 14143037"/>
              <a:gd name="connsiteY101" fmla="*/ 5191697 h 9931400"/>
              <a:gd name="connsiteX102" fmla="*/ 12323985 w 14143037"/>
              <a:gd name="connsiteY102" fmla="*/ 5181966 h 9931400"/>
              <a:gd name="connsiteX103" fmla="*/ 12288286 w 14143037"/>
              <a:gd name="connsiteY103" fmla="*/ 5177097 h 9931400"/>
              <a:gd name="connsiteX104" fmla="*/ 12181180 w 14143037"/>
              <a:gd name="connsiteY104" fmla="*/ 5162502 h 9931400"/>
              <a:gd name="connsiteX105" fmla="*/ 12109784 w 14143037"/>
              <a:gd name="connsiteY105" fmla="*/ 5152768 h 9931400"/>
              <a:gd name="connsiteX106" fmla="*/ 12104562 w 14143037"/>
              <a:gd name="connsiteY106" fmla="*/ 5295667 h 9931400"/>
              <a:gd name="connsiteX107" fmla="*/ 11663271 w 14143037"/>
              <a:gd name="connsiteY107" fmla="*/ 5498049 h 9931400"/>
              <a:gd name="connsiteX108" fmla="*/ 11641366 w 14143037"/>
              <a:gd name="connsiteY108" fmla="*/ 5499745 h 9931400"/>
              <a:gd name="connsiteX109" fmla="*/ 11654062 w 14143037"/>
              <a:gd name="connsiteY109" fmla="*/ 5531874 h 9931400"/>
              <a:gd name="connsiteX110" fmla="*/ 11827432 w 14143037"/>
              <a:gd name="connsiteY110" fmla="*/ 5694858 h 9931400"/>
              <a:gd name="connsiteX111" fmla="*/ 11587454 w 14143037"/>
              <a:gd name="connsiteY111" fmla="*/ 5649061 h 9931400"/>
              <a:gd name="connsiteX112" fmla="*/ 11504078 w 14143037"/>
              <a:gd name="connsiteY112" fmla="*/ 5503247 h 9931400"/>
              <a:gd name="connsiteX113" fmla="*/ 11486359 w 14143037"/>
              <a:gd name="connsiteY113" fmla="*/ 5499866 h 9931400"/>
              <a:gd name="connsiteX114" fmla="*/ 11430096 w 14143037"/>
              <a:gd name="connsiteY114" fmla="*/ 5573974 h 9931400"/>
              <a:gd name="connsiteX115" fmla="*/ 11232102 w 14143037"/>
              <a:gd name="connsiteY115" fmla="*/ 5607564 h 9931400"/>
              <a:gd name="connsiteX116" fmla="*/ 10650457 w 14143037"/>
              <a:gd name="connsiteY116" fmla="*/ 5815499 h 9931400"/>
              <a:gd name="connsiteX117" fmla="*/ 10543360 w 14143037"/>
              <a:gd name="connsiteY117" fmla="*/ 5800896 h 9931400"/>
              <a:gd name="connsiteX118" fmla="*/ 10507656 w 14143037"/>
              <a:gd name="connsiteY118" fmla="*/ 5796034 h 9931400"/>
              <a:gd name="connsiteX119" fmla="*/ 10400555 w 14143037"/>
              <a:gd name="connsiteY119" fmla="*/ 5781433 h 9931400"/>
              <a:gd name="connsiteX120" fmla="*/ 10640020 w 14143037"/>
              <a:gd name="connsiteY120" fmla="*/ 6101297 h 9931400"/>
              <a:gd name="connsiteX121" fmla="*/ 10884704 w 14143037"/>
              <a:gd name="connsiteY121" fmla="*/ 6278261 h 9931400"/>
              <a:gd name="connsiteX122" fmla="*/ 12348419 w 14143037"/>
              <a:gd name="connsiteY122" fmla="*/ 6477786 h 9931400"/>
              <a:gd name="connsiteX123" fmla="*/ 12562622 w 14143037"/>
              <a:gd name="connsiteY123" fmla="*/ 6506985 h 9931400"/>
              <a:gd name="connsiteX124" fmla="*/ 12521701 w 14143037"/>
              <a:gd name="connsiteY124" fmla="*/ 6645017 h 9931400"/>
              <a:gd name="connsiteX125" fmla="*/ 12450297 w 14143037"/>
              <a:gd name="connsiteY125" fmla="*/ 6635284 h 9931400"/>
              <a:gd name="connsiteX126" fmla="*/ 12271801 w 14143037"/>
              <a:gd name="connsiteY126" fmla="*/ 6610951 h 9931400"/>
              <a:gd name="connsiteX127" fmla="*/ 11843394 w 14143037"/>
              <a:gd name="connsiteY127" fmla="*/ 6552551 h 9931400"/>
              <a:gd name="connsiteX128" fmla="*/ 11266971 w 14143037"/>
              <a:gd name="connsiteY128" fmla="*/ 6617588 h 9931400"/>
              <a:gd name="connsiteX129" fmla="*/ 11159868 w 14143037"/>
              <a:gd name="connsiteY129" fmla="*/ 6602994 h 9931400"/>
              <a:gd name="connsiteX130" fmla="*/ 9930403 w 14143037"/>
              <a:gd name="connsiteY130" fmla="*/ 6866225 h 9931400"/>
              <a:gd name="connsiteX131" fmla="*/ 10032287 w 14143037"/>
              <a:gd name="connsiteY131" fmla="*/ 7023723 h 9931400"/>
              <a:gd name="connsiteX132" fmla="*/ 10353591 w 14143037"/>
              <a:gd name="connsiteY132" fmla="*/ 7067519 h 9931400"/>
              <a:gd name="connsiteX133" fmla="*/ 10496391 w 14143037"/>
              <a:gd name="connsiteY133" fmla="*/ 7086984 h 9931400"/>
              <a:gd name="connsiteX134" fmla="*/ 10853393 w 14143037"/>
              <a:gd name="connsiteY134" fmla="*/ 7135650 h 9931400"/>
              <a:gd name="connsiteX135" fmla="*/ 10924796 w 14143037"/>
              <a:gd name="connsiteY135" fmla="*/ 7145384 h 9931400"/>
              <a:gd name="connsiteX136" fmla="*/ 11251316 w 14143037"/>
              <a:gd name="connsiteY136" fmla="*/ 7046287 h 9931400"/>
              <a:gd name="connsiteX137" fmla="*/ 11394116 w 14143037"/>
              <a:gd name="connsiteY137" fmla="*/ 7065751 h 9931400"/>
              <a:gd name="connsiteX138" fmla="*/ 12001024 w 14143037"/>
              <a:gd name="connsiteY138" fmla="*/ 7148480 h 9931400"/>
              <a:gd name="connsiteX139" fmla="*/ 12215228 w 14143037"/>
              <a:gd name="connsiteY139" fmla="*/ 7177677 h 9931400"/>
              <a:gd name="connsiteX140" fmla="*/ 13041551 w 14143037"/>
              <a:gd name="connsiteY140" fmla="*/ 7146710 h 9931400"/>
              <a:gd name="connsiteX141" fmla="*/ 13066814 w 14143037"/>
              <a:gd name="connsiteY141" fmla="*/ 7437372 h 9931400"/>
              <a:gd name="connsiteX142" fmla="*/ 13602319 w 14143037"/>
              <a:gd name="connsiteY142" fmla="*/ 7510372 h 9931400"/>
              <a:gd name="connsiteX143" fmla="*/ 13745118 w 14143037"/>
              <a:gd name="connsiteY143" fmla="*/ 7529838 h 9931400"/>
              <a:gd name="connsiteX144" fmla="*/ 13857441 w 14143037"/>
              <a:gd name="connsiteY144" fmla="*/ 7401535 h 9931400"/>
              <a:gd name="connsiteX145" fmla="*/ 14143037 w 14143037"/>
              <a:gd name="connsiteY145" fmla="*/ 7440469 h 9931400"/>
              <a:gd name="connsiteX146" fmla="*/ 13923617 w 14143037"/>
              <a:gd name="connsiteY146" fmla="*/ 7554171 h 9931400"/>
              <a:gd name="connsiteX147" fmla="*/ 13775601 w 14143037"/>
              <a:gd name="connsiteY147" fmla="*/ 7677602 h 9931400"/>
              <a:gd name="connsiteX148" fmla="*/ 13632802 w 14143037"/>
              <a:gd name="connsiteY148" fmla="*/ 7658134 h 9931400"/>
              <a:gd name="connsiteX149" fmla="*/ 13240097 w 14143037"/>
              <a:gd name="connsiteY149" fmla="*/ 7604604 h 9931400"/>
              <a:gd name="connsiteX150" fmla="*/ 13132993 w 14143037"/>
              <a:gd name="connsiteY150" fmla="*/ 7590005 h 9931400"/>
              <a:gd name="connsiteX151" fmla="*/ 12627969 w 14143037"/>
              <a:gd name="connsiteY151" fmla="*/ 7664771 h 9931400"/>
              <a:gd name="connsiteX152" fmla="*/ 12592273 w 14143037"/>
              <a:gd name="connsiteY152" fmla="*/ 7659907 h 9931400"/>
              <a:gd name="connsiteX153" fmla="*/ 12235269 w 14143037"/>
              <a:gd name="connsiteY153" fmla="*/ 7611241 h 9931400"/>
              <a:gd name="connsiteX154" fmla="*/ 12199570 w 14143037"/>
              <a:gd name="connsiteY154" fmla="*/ 7606374 h 9931400"/>
              <a:gd name="connsiteX155" fmla="*/ 11873047 w 14143037"/>
              <a:gd name="connsiteY155" fmla="*/ 7705478 h 9931400"/>
              <a:gd name="connsiteX156" fmla="*/ 11730245 w 14143037"/>
              <a:gd name="connsiteY156" fmla="*/ 7686010 h 9931400"/>
              <a:gd name="connsiteX157" fmla="*/ 11475123 w 14143037"/>
              <a:gd name="connsiteY157" fmla="*/ 7794842 h 9931400"/>
              <a:gd name="connsiteX158" fmla="*/ 11189524 w 14143037"/>
              <a:gd name="connsiteY158" fmla="*/ 7755908 h 9931400"/>
              <a:gd name="connsiteX159" fmla="*/ 11153823 w 14143037"/>
              <a:gd name="connsiteY159" fmla="*/ 7751043 h 9931400"/>
              <a:gd name="connsiteX160" fmla="*/ 11005805 w 14143037"/>
              <a:gd name="connsiteY160" fmla="*/ 7874477 h 9931400"/>
              <a:gd name="connsiteX161" fmla="*/ 11011021 w 14143037"/>
              <a:gd name="connsiteY161" fmla="*/ 7731578 h 9931400"/>
              <a:gd name="connsiteX162" fmla="*/ 10500779 w 14143037"/>
              <a:gd name="connsiteY162" fmla="*/ 7949243 h 9931400"/>
              <a:gd name="connsiteX163" fmla="*/ 10506000 w 14143037"/>
              <a:gd name="connsiteY163" fmla="*/ 7806348 h 9931400"/>
              <a:gd name="connsiteX164" fmla="*/ 10000977 w 14143037"/>
              <a:gd name="connsiteY164" fmla="*/ 7881114 h 9931400"/>
              <a:gd name="connsiteX165" fmla="*/ 9888658 w 14143037"/>
              <a:gd name="connsiteY165" fmla="*/ 8009410 h 9931400"/>
              <a:gd name="connsiteX166" fmla="*/ 9817257 w 14143037"/>
              <a:gd name="connsiteY166" fmla="*/ 7999679 h 9931400"/>
              <a:gd name="connsiteX167" fmla="*/ 9776335 w 14143037"/>
              <a:gd name="connsiteY167" fmla="*/ 8137711 h 9931400"/>
              <a:gd name="connsiteX168" fmla="*/ 9806817 w 14143037"/>
              <a:gd name="connsiteY168" fmla="*/ 8285477 h 9931400"/>
              <a:gd name="connsiteX169" fmla="*/ 10056721 w 14143037"/>
              <a:gd name="connsiteY169" fmla="*/ 8319541 h 9931400"/>
              <a:gd name="connsiteX170" fmla="*/ 10010584 w 14143037"/>
              <a:gd name="connsiteY170" fmla="*/ 8600474 h 9931400"/>
              <a:gd name="connsiteX171" fmla="*/ 10006121 w 14143037"/>
              <a:gd name="connsiteY171" fmla="*/ 8599860 h 9931400"/>
              <a:gd name="connsiteX172" fmla="*/ 9996326 w 14143037"/>
              <a:gd name="connsiteY172" fmla="*/ 8598527 h 9931400"/>
              <a:gd name="connsiteX173" fmla="*/ 9989387 w 14143037"/>
              <a:gd name="connsiteY173" fmla="*/ 8597582 h 9931400"/>
              <a:gd name="connsiteX174" fmla="*/ 9982460 w 14143037"/>
              <a:gd name="connsiteY174" fmla="*/ 8596639 h 9931400"/>
              <a:gd name="connsiteX175" fmla="*/ 9979345 w 14143037"/>
              <a:gd name="connsiteY175" fmla="*/ 8596211 h 9931400"/>
              <a:gd name="connsiteX176" fmla="*/ 9974883 w 14143037"/>
              <a:gd name="connsiteY176" fmla="*/ 8595605 h 9931400"/>
              <a:gd name="connsiteX177" fmla="*/ 9939181 w 14143037"/>
              <a:gd name="connsiteY177" fmla="*/ 8590738 h 9931400"/>
              <a:gd name="connsiteX178" fmla="*/ 9780727 w 14143037"/>
              <a:gd name="connsiteY178" fmla="*/ 8999969 h 9931400"/>
              <a:gd name="connsiteX179" fmla="*/ 9673625 w 14143037"/>
              <a:gd name="connsiteY179" fmla="*/ 8985371 h 9931400"/>
              <a:gd name="connsiteX180" fmla="*/ 9632708 w 14143037"/>
              <a:gd name="connsiteY180" fmla="*/ 9123400 h 9931400"/>
              <a:gd name="connsiteX181" fmla="*/ 9372368 w 14143037"/>
              <a:gd name="connsiteY181" fmla="*/ 9375131 h 9931400"/>
              <a:gd name="connsiteX182" fmla="*/ 9340815 w 14143037"/>
              <a:gd name="connsiteY182" fmla="*/ 9433713 h 9931400"/>
              <a:gd name="connsiteX183" fmla="*/ 9343952 w 14143037"/>
              <a:gd name="connsiteY183" fmla="*/ 9442575 h 9931400"/>
              <a:gd name="connsiteX184" fmla="*/ 9359393 w 14143037"/>
              <a:gd name="connsiteY184" fmla="*/ 9510467 h 9931400"/>
              <a:gd name="connsiteX185" fmla="*/ 9706131 w 14143037"/>
              <a:gd name="connsiteY185" fmla="*/ 9836441 h 9931400"/>
              <a:gd name="connsiteX186" fmla="*/ 9762816 w 14143037"/>
              <a:gd name="connsiteY186" fmla="*/ 9912206 h 9931400"/>
              <a:gd name="connsiteX187" fmla="*/ 9774426 w 14143037"/>
              <a:gd name="connsiteY187" fmla="*/ 9931400 h 9931400"/>
              <a:gd name="connsiteX188" fmla="*/ 0 w 14143037"/>
              <a:gd name="connsiteY188" fmla="*/ 9931400 h 99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4143037" h="9931400">
                <a:moveTo>
                  <a:pt x="0" y="0"/>
                </a:moveTo>
                <a:lnTo>
                  <a:pt x="6968327" y="0"/>
                </a:lnTo>
                <a:lnTo>
                  <a:pt x="7059313" y="12403"/>
                </a:lnTo>
                <a:cubicBezTo>
                  <a:pt x="7130713" y="22137"/>
                  <a:pt x="7237813" y="36736"/>
                  <a:pt x="7303995" y="189367"/>
                </a:cubicBezTo>
                <a:cubicBezTo>
                  <a:pt x="7303995" y="189367"/>
                  <a:pt x="7301765" y="189060"/>
                  <a:pt x="7298419" y="188605"/>
                </a:cubicBezTo>
                <a:lnTo>
                  <a:pt x="7296067" y="188286"/>
                </a:lnTo>
                <a:lnTo>
                  <a:pt x="7288934" y="187313"/>
                </a:lnTo>
                <a:lnTo>
                  <a:pt x="7281650" y="186321"/>
                </a:lnTo>
                <a:lnTo>
                  <a:pt x="7268295" y="184500"/>
                </a:lnTo>
                <a:cubicBezTo>
                  <a:pt x="7268295" y="184500"/>
                  <a:pt x="7270527" y="184806"/>
                  <a:pt x="7273873" y="185261"/>
                </a:cubicBezTo>
                <a:lnTo>
                  <a:pt x="7281650" y="186321"/>
                </a:lnTo>
                <a:lnTo>
                  <a:pt x="7286146" y="186935"/>
                </a:lnTo>
                <a:lnTo>
                  <a:pt x="7296067" y="188286"/>
                </a:lnTo>
                <a:lnTo>
                  <a:pt x="7299533" y="188758"/>
                </a:lnTo>
                <a:cubicBezTo>
                  <a:pt x="7303995" y="189367"/>
                  <a:pt x="7303995" y="189367"/>
                  <a:pt x="7303995" y="189367"/>
                </a:cubicBezTo>
                <a:cubicBezTo>
                  <a:pt x="7375397" y="199100"/>
                  <a:pt x="7487716" y="70802"/>
                  <a:pt x="7518197" y="218568"/>
                </a:cubicBezTo>
                <a:cubicBezTo>
                  <a:pt x="7655778" y="380931"/>
                  <a:pt x="7809019" y="114603"/>
                  <a:pt x="7941382" y="419860"/>
                </a:cubicBezTo>
                <a:cubicBezTo>
                  <a:pt x="8043264" y="577359"/>
                  <a:pt x="8226986" y="458796"/>
                  <a:pt x="8364567" y="621160"/>
                </a:cubicBezTo>
                <a:cubicBezTo>
                  <a:pt x="8507368" y="640625"/>
                  <a:pt x="8655388" y="517192"/>
                  <a:pt x="8792971" y="679557"/>
                </a:cubicBezTo>
                <a:cubicBezTo>
                  <a:pt x="9078575" y="718491"/>
                  <a:pt x="9364173" y="757424"/>
                  <a:pt x="9649779" y="796350"/>
                </a:cubicBezTo>
                <a:cubicBezTo>
                  <a:pt x="9828279" y="820685"/>
                  <a:pt x="10047702" y="706984"/>
                  <a:pt x="10261901" y="736185"/>
                </a:cubicBezTo>
                <a:cubicBezTo>
                  <a:pt x="10369005" y="750784"/>
                  <a:pt x="10440402" y="760518"/>
                  <a:pt x="10542285" y="918018"/>
                </a:cubicBezTo>
                <a:cubicBezTo>
                  <a:pt x="10542285" y="918018"/>
                  <a:pt x="10577983" y="922885"/>
                  <a:pt x="10577983" y="922885"/>
                </a:cubicBezTo>
                <a:cubicBezTo>
                  <a:pt x="10583205" y="779981"/>
                  <a:pt x="10618903" y="784851"/>
                  <a:pt x="10654602" y="789718"/>
                </a:cubicBezTo>
                <a:cubicBezTo>
                  <a:pt x="10766924" y="661415"/>
                  <a:pt x="10868807" y="818917"/>
                  <a:pt x="10975906" y="833514"/>
                </a:cubicBezTo>
                <a:cubicBezTo>
                  <a:pt x="11016824" y="695481"/>
                  <a:pt x="11088226" y="705211"/>
                  <a:pt x="11123930" y="710080"/>
                </a:cubicBezTo>
                <a:cubicBezTo>
                  <a:pt x="11159625" y="714952"/>
                  <a:pt x="11231031" y="724678"/>
                  <a:pt x="11302431" y="734412"/>
                </a:cubicBezTo>
                <a:cubicBezTo>
                  <a:pt x="11302431" y="734412"/>
                  <a:pt x="11302431" y="734412"/>
                  <a:pt x="11338128" y="739280"/>
                </a:cubicBezTo>
                <a:cubicBezTo>
                  <a:pt x="11343345" y="596381"/>
                  <a:pt x="11379050" y="601248"/>
                  <a:pt x="11414749" y="606112"/>
                </a:cubicBezTo>
                <a:cubicBezTo>
                  <a:pt x="11486150" y="615848"/>
                  <a:pt x="11557548" y="625582"/>
                  <a:pt x="11623730" y="778211"/>
                </a:cubicBezTo>
                <a:cubicBezTo>
                  <a:pt x="11588028" y="773348"/>
                  <a:pt x="11552329" y="768479"/>
                  <a:pt x="11516630" y="763614"/>
                </a:cubicBezTo>
                <a:cubicBezTo>
                  <a:pt x="11547110" y="911378"/>
                  <a:pt x="11547110" y="911378"/>
                  <a:pt x="11582815" y="916242"/>
                </a:cubicBezTo>
                <a:cubicBezTo>
                  <a:pt x="11618514" y="921110"/>
                  <a:pt x="11618514" y="921110"/>
                  <a:pt x="11654213" y="925977"/>
                </a:cubicBezTo>
                <a:cubicBezTo>
                  <a:pt x="11689914" y="930841"/>
                  <a:pt x="11766530" y="797678"/>
                  <a:pt x="11797017" y="945440"/>
                </a:cubicBezTo>
                <a:cubicBezTo>
                  <a:pt x="11797017" y="945440"/>
                  <a:pt x="11756093" y="1083479"/>
                  <a:pt x="11756093" y="1083479"/>
                </a:cubicBezTo>
                <a:cubicBezTo>
                  <a:pt x="11720393" y="1078605"/>
                  <a:pt x="11684696" y="1073745"/>
                  <a:pt x="11648997" y="1068875"/>
                </a:cubicBezTo>
                <a:cubicBezTo>
                  <a:pt x="11643774" y="1211772"/>
                  <a:pt x="11608075" y="1206908"/>
                  <a:pt x="11536677" y="1197174"/>
                </a:cubicBezTo>
                <a:cubicBezTo>
                  <a:pt x="11536677" y="1197174"/>
                  <a:pt x="11460055" y="1330341"/>
                  <a:pt x="11388658" y="1320610"/>
                </a:cubicBezTo>
                <a:cubicBezTo>
                  <a:pt x="11312039" y="1453777"/>
                  <a:pt x="11419141" y="1468371"/>
                  <a:pt x="11490538" y="1478105"/>
                </a:cubicBezTo>
                <a:cubicBezTo>
                  <a:pt x="11531455" y="1340075"/>
                  <a:pt x="11531455" y="1340075"/>
                  <a:pt x="11602856" y="1349806"/>
                </a:cubicBezTo>
                <a:cubicBezTo>
                  <a:pt x="11643774" y="1211772"/>
                  <a:pt x="11709959" y="1364408"/>
                  <a:pt x="11781359" y="1374137"/>
                </a:cubicBezTo>
                <a:cubicBezTo>
                  <a:pt x="11965076" y="1255575"/>
                  <a:pt x="12143577" y="1279908"/>
                  <a:pt x="12316862" y="1447135"/>
                </a:cubicBezTo>
                <a:cubicBezTo>
                  <a:pt x="12352564" y="1452004"/>
                  <a:pt x="12388263" y="1456871"/>
                  <a:pt x="12423968" y="1461738"/>
                </a:cubicBezTo>
                <a:cubicBezTo>
                  <a:pt x="12500586" y="1328571"/>
                  <a:pt x="12566762" y="1481203"/>
                  <a:pt x="12643385" y="1348038"/>
                </a:cubicBezTo>
                <a:cubicBezTo>
                  <a:pt x="12679084" y="1352901"/>
                  <a:pt x="12714787" y="1357770"/>
                  <a:pt x="12750486" y="1362630"/>
                </a:cubicBezTo>
                <a:cubicBezTo>
                  <a:pt x="12750486" y="1362630"/>
                  <a:pt x="12750486" y="1362630"/>
                  <a:pt x="12786185" y="1367501"/>
                </a:cubicBezTo>
                <a:lnTo>
                  <a:pt x="13213860" y="1425800"/>
                </a:lnTo>
                <a:lnTo>
                  <a:pt x="13214135" y="1426583"/>
                </a:lnTo>
                <a:lnTo>
                  <a:pt x="13163603" y="1501976"/>
                </a:lnTo>
                <a:cubicBezTo>
                  <a:pt x="13117893" y="1556328"/>
                  <a:pt x="13084424" y="1551765"/>
                  <a:pt x="13030871" y="1544467"/>
                </a:cubicBezTo>
                <a:cubicBezTo>
                  <a:pt x="12989953" y="1682501"/>
                  <a:pt x="12918554" y="1672763"/>
                  <a:pt x="12847153" y="1663031"/>
                </a:cubicBezTo>
                <a:cubicBezTo>
                  <a:pt x="12882852" y="1667898"/>
                  <a:pt x="12888072" y="1524997"/>
                  <a:pt x="12888072" y="1524997"/>
                </a:cubicBezTo>
                <a:cubicBezTo>
                  <a:pt x="12888072" y="1524997"/>
                  <a:pt x="12852370" y="1520137"/>
                  <a:pt x="12852370" y="1520137"/>
                </a:cubicBezTo>
                <a:cubicBezTo>
                  <a:pt x="12888072" y="1524997"/>
                  <a:pt x="12882852" y="1667898"/>
                  <a:pt x="12847153" y="1663031"/>
                </a:cubicBezTo>
                <a:cubicBezTo>
                  <a:pt x="12847153" y="1663031"/>
                  <a:pt x="12775749" y="1653299"/>
                  <a:pt x="12740047" y="1648438"/>
                </a:cubicBezTo>
                <a:cubicBezTo>
                  <a:pt x="12740047" y="1648438"/>
                  <a:pt x="12740047" y="1648438"/>
                  <a:pt x="12704351" y="1643565"/>
                </a:cubicBezTo>
                <a:cubicBezTo>
                  <a:pt x="12668649" y="1638701"/>
                  <a:pt x="12632950" y="1633834"/>
                  <a:pt x="12627731" y="1776731"/>
                </a:cubicBezTo>
                <a:cubicBezTo>
                  <a:pt x="12592028" y="1771868"/>
                  <a:pt x="12556329" y="1766999"/>
                  <a:pt x="12520630" y="1762132"/>
                </a:cubicBezTo>
                <a:cubicBezTo>
                  <a:pt x="12479712" y="1900161"/>
                  <a:pt x="12408311" y="1890432"/>
                  <a:pt x="12372611" y="1885565"/>
                </a:cubicBezTo>
                <a:cubicBezTo>
                  <a:pt x="12336912" y="1880698"/>
                  <a:pt x="12295991" y="2018731"/>
                  <a:pt x="12224593" y="2008997"/>
                </a:cubicBezTo>
                <a:cubicBezTo>
                  <a:pt x="12188891" y="2004134"/>
                  <a:pt x="12112270" y="2137299"/>
                  <a:pt x="12076568" y="2132429"/>
                </a:cubicBezTo>
                <a:cubicBezTo>
                  <a:pt x="11928550" y="2255865"/>
                  <a:pt x="11816230" y="2384164"/>
                  <a:pt x="11637726" y="2359831"/>
                </a:cubicBezTo>
                <a:cubicBezTo>
                  <a:pt x="11637726" y="2359831"/>
                  <a:pt x="11596807" y="2497863"/>
                  <a:pt x="11561111" y="2492991"/>
                </a:cubicBezTo>
                <a:cubicBezTo>
                  <a:pt x="11448790" y="2621296"/>
                  <a:pt x="11305990" y="2601830"/>
                  <a:pt x="11163185" y="2582365"/>
                </a:cubicBezTo>
                <a:cubicBezTo>
                  <a:pt x="11122271" y="2720392"/>
                  <a:pt x="11086566" y="2715530"/>
                  <a:pt x="11050867" y="2710663"/>
                </a:cubicBezTo>
                <a:cubicBezTo>
                  <a:pt x="11015169" y="2705796"/>
                  <a:pt x="10979466" y="2700932"/>
                  <a:pt x="10938550" y="2838963"/>
                </a:cubicBezTo>
                <a:cubicBezTo>
                  <a:pt x="10902847" y="2834096"/>
                  <a:pt x="10867148" y="2829229"/>
                  <a:pt x="10795751" y="2819493"/>
                </a:cubicBezTo>
                <a:cubicBezTo>
                  <a:pt x="10642511" y="3085826"/>
                  <a:pt x="10428309" y="3056626"/>
                  <a:pt x="10214104" y="3027429"/>
                </a:cubicBezTo>
                <a:cubicBezTo>
                  <a:pt x="10030387" y="3145992"/>
                  <a:pt x="9816183" y="3116800"/>
                  <a:pt x="9637681" y="3092465"/>
                </a:cubicBezTo>
                <a:cubicBezTo>
                  <a:pt x="9566282" y="3082732"/>
                  <a:pt x="9525360" y="3220763"/>
                  <a:pt x="9525360" y="3220763"/>
                </a:cubicBezTo>
                <a:cubicBezTo>
                  <a:pt x="9484443" y="3358797"/>
                  <a:pt x="9555845" y="3368527"/>
                  <a:pt x="9591545" y="3373396"/>
                </a:cubicBezTo>
                <a:cubicBezTo>
                  <a:pt x="9622027" y="3521158"/>
                  <a:pt x="9657729" y="3526025"/>
                  <a:pt x="9657729" y="3526025"/>
                </a:cubicBezTo>
                <a:cubicBezTo>
                  <a:pt x="9622027" y="3521158"/>
                  <a:pt x="9550625" y="3511426"/>
                  <a:pt x="9545408" y="3654329"/>
                </a:cubicBezTo>
                <a:cubicBezTo>
                  <a:pt x="9581106" y="3659192"/>
                  <a:pt x="9652510" y="3668924"/>
                  <a:pt x="9688209" y="3673791"/>
                </a:cubicBezTo>
                <a:cubicBezTo>
                  <a:pt x="9723908" y="3678657"/>
                  <a:pt x="9723908" y="3678657"/>
                  <a:pt x="9723908" y="3678657"/>
                </a:cubicBezTo>
                <a:cubicBezTo>
                  <a:pt x="9800528" y="3545490"/>
                  <a:pt x="9866710" y="3698126"/>
                  <a:pt x="9943332" y="3564955"/>
                </a:cubicBezTo>
                <a:cubicBezTo>
                  <a:pt x="10014730" y="3574689"/>
                  <a:pt x="10121832" y="3589291"/>
                  <a:pt x="10228933" y="3603889"/>
                </a:cubicBezTo>
                <a:cubicBezTo>
                  <a:pt x="10295115" y="3756519"/>
                  <a:pt x="10223712" y="3746790"/>
                  <a:pt x="10152313" y="3737056"/>
                </a:cubicBezTo>
                <a:cubicBezTo>
                  <a:pt x="10116610" y="3732192"/>
                  <a:pt x="10116610" y="3732192"/>
                  <a:pt x="10116610" y="3732192"/>
                </a:cubicBezTo>
                <a:cubicBezTo>
                  <a:pt x="10075694" y="3870222"/>
                  <a:pt x="10004293" y="3860490"/>
                  <a:pt x="9968593" y="3855623"/>
                </a:cubicBezTo>
                <a:cubicBezTo>
                  <a:pt x="10147091" y="3879956"/>
                  <a:pt x="10361296" y="3909153"/>
                  <a:pt x="10539800" y="3933485"/>
                </a:cubicBezTo>
                <a:cubicBezTo>
                  <a:pt x="10575501" y="3938348"/>
                  <a:pt x="10646899" y="3948082"/>
                  <a:pt x="10677380" y="4095847"/>
                </a:cubicBezTo>
                <a:cubicBezTo>
                  <a:pt x="10707862" y="4243616"/>
                  <a:pt x="10779260" y="4253350"/>
                  <a:pt x="10886366" y="4267943"/>
                </a:cubicBezTo>
                <a:cubicBezTo>
                  <a:pt x="10922064" y="4272813"/>
                  <a:pt x="10993464" y="4282546"/>
                  <a:pt x="10988246" y="4425443"/>
                </a:cubicBezTo>
                <a:cubicBezTo>
                  <a:pt x="10952546" y="4420579"/>
                  <a:pt x="10881145" y="4410845"/>
                  <a:pt x="10809745" y="4401110"/>
                </a:cubicBezTo>
                <a:cubicBezTo>
                  <a:pt x="10774044" y="4396248"/>
                  <a:pt x="10774044" y="4396248"/>
                  <a:pt x="10774044" y="4396248"/>
                </a:cubicBezTo>
                <a:cubicBezTo>
                  <a:pt x="10733124" y="4534276"/>
                  <a:pt x="10666942" y="4381647"/>
                  <a:pt x="10626025" y="4519680"/>
                </a:cubicBezTo>
                <a:cubicBezTo>
                  <a:pt x="10518922" y="4505076"/>
                  <a:pt x="10340422" y="4480746"/>
                  <a:pt x="10192403" y="4604179"/>
                </a:cubicBezTo>
                <a:cubicBezTo>
                  <a:pt x="10156701" y="4599313"/>
                  <a:pt x="10121000" y="4594448"/>
                  <a:pt x="10121000" y="4594448"/>
                </a:cubicBezTo>
                <a:cubicBezTo>
                  <a:pt x="10151483" y="4742211"/>
                  <a:pt x="10187186" y="4747078"/>
                  <a:pt x="10222884" y="4751943"/>
                </a:cubicBezTo>
                <a:cubicBezTo>
                  <a:pt x="10406604" y="4633376"/>
                  <a:pt x="10585103" y="4657711"/>
                  <a:pt x="10763607" y="4682044"/>
                </a:cubicBezTo>
                <a:cubicBezTo>
                  <a:pt x="10840225" y="4548879"/>
                  <a:pt x="10942107" y="4706374"/>
                  <a:pt x="11013509" y="4716110"/>
                </a:cubicBezTo>
                <a:cubicBezTo>
                  <a:pt x="11238148" y="4459510"/>
                  <a:pt x="11447135" y="4631606"/>
                  <a:pt x="11584712" y="4793973"/>
                </a:cubicBezTo>
                <a:cubicBezTo>
                  <a:pt x="11686596" y="4951470"/>
                  <a:pt x="11788479" y="5108966"/>
                  <a:pt x="11931283" y="5128429"/>
                </a:cubicBezTo>
                <a:cubicBezTo>
                  <a:pt x="11966979" y="5133303"/>
                  <a:pt x="12038380" y="5143034"/>
                  <a:pt x="12115000" y="5009870"/>
                </a:cubicBezTo>
                <a:cubicBezTo>
                  <a:pt x="12115000" y="5009870"/>
                  <a:pt x="12150700" y="5014734"/>
                  <a:pt x="12150700" y="5014734"/>
                </a:cubicBezTo>
                <a:cubicBezTo>
                  <a:pt x="12186402" y="5019597"/>
                  <a:pt x="12257800" y="5029337"/>
                  <a:pt x="12293502" y="5034200"/>
                </a:cubicBezTo>
                <a:cubicBezTo>
                  <a:pt x="12329201" y="5039067"/>
                  <a:pt x="12329201" y="5039067"/>
                  <a:pt x="12364900" y="5043934"/>
                </a:cubicBezTo>
                <a:cubicBezTo>
                  <a:pt x="12382751" y="5046365"/>
                  <a:pt x="12400605" y="5048799"/>
                  <a:pt x="12422918" y="5051839"/>
                </a:cubicBezTo>
                <a:lnTo>
                  <a:pt x="12436302" y="5053666"/>
                </a:lnTo>
                <a:lnTo>
                  <a:pt x="12430646" y="5055137"/>
                </a:lnTo>
                <a:cubicBezTo>
                  <a:pt x="12420360" y="5060467"/>
                  <a:pt x="12399299" y="5084520"/>
                  <a:pt x="12395386" y="5191697"/>
                </a:cubicBezTo>
                <a:cubicBezTo>
                  <a:pt x="12359684" y="5186831"/>
                  <a:pt x="12359684" y="5186831"/>
                  <a:pt x="12323985" y="5181966"/>
                </a:cubicBezTo>
                <a:cubicBezTo>
                  <a:pt x="12323985" y="5181966"/>
                  <a:pt x="12323985" y="5181966"/>
                  <a:pt x="12288286" y="5177097"/>
                </a:cubicBezTo>
                <a:cubicBezTo>
                  <a:pt x="12252584" y="5172234"/>
                  <a:pt x="12216884" y="5167367"/>
                  <a:pt x="12181180" y="5162502"/>
                </a:cubicBezTo>
                <a:cubicBezTo>
                  <a:pt x="12181180" y="5162502"/>
                  <a:pt x="12145480" y="5157635"/>
                  <a:pt x="12109784" y="5152768"/>
                </a:cubicBezTo>
                <a:cubicBezTo>
                  <a:pt x="12109784" y="5152768"/>
                  <a:pt x="12104562" y="5295667"/>
                  <a:pt x="12104562" y="5295667"/>
                </a:cubicBezTo>
                <a:cubicBezTo>
                  <a:pt x="11966774" y="5384588"/>
                  <a:pt x="11828984" y="5473515"/>
                  <a:pt x="11663271" y="5498049"/>
                </a:cubicBezTo>
                <a:lnTo>
                  <a:pt x="11641366" y="5499745"/>
                </a:lnTo>
                <a:lnTo>
                  <a:pt x="11654062" y="5531874"/>
                </a:lnTo>
                <a:cubicBezTo>
                  <a:pt x="11714059" y="5543322"/>
                  <a:pt x="11774054" y="5554775"/>
                  <a:pt x="11827432" y="5694858"/>
                </a:cubicBezTo>
                <a:cubicBezTo>
                  <a:pt x="11737439" y="5677688"/>
                  <a:pt x="11647452" y="5660511"/>
                  <a:pt x="11587454" y="5649061"/>
                </a:cubicBezTo>
                <a:cubicBezTo>
                  <a:pt x="11557456" y="5643337"/>
                  <a:pt x="11534079" y="5508974"/>
                  <a:pt x="11504078" y="5503247"/>
                </a:cubicBezTo>
                <a:lnTo>
                  <a:pt x="11486359" y="5499866"/>
                </a:lnTo>
                <a:lnTo>
                  <a:pt x="11430096" y="5573974"/>
                </a:lnTo>
                <a:cubicBezTo>
                  <a:pt x="11372670" y="5626730"/>
                  <a:pt x="11312428" y="5618518"/>
                  <a:pt x="11232102" y="5607564"/>
                </a:cubicBezTo>
                <a:cubicBezTo>
                  <a:pt x="11048378" y="5726133"/>
                  <a:pt x="10828962" y="5839827"/>
                  <a:pt x="10650457" y="5815499"/>
                </a:cubicBezTo>
                <a:cubicBezTo>
                  <a:pt x="10579059" y="5805763"/>
                  <a:pt x="10543360" y="5800896"/>
                  <a:pt x="10543360" y="5800896"/>
                </a:cubicBezTo>
                <a:cubicBezTo>
                  <a:pt x="10507656" y="5796034"/>
                  <a:pt x="10507656" y="5796034"/>
                  <a:pt x="10507656" y="5796034"/>
                </a:cubicBezTo>
                <a:cubicBezTo>
                  <a:pt x="10471957" y="5791167"/>
                  <a:pt x="10436259" y="5786302"/>
                  <a:pt x="10400555" y="5781433"/>
                </a:cubicBezTo>
                <a:cubicBezTo>
                  <a:pt x="10425819" y="6072096"/>
                  <a:pt x="10573840" y="5948664"/>
                  <a:pt x="10640020" y="6101297"/>
                </a:cubicBezTo>
                <a:cubicBezTo>
                  <a:pt x="10747121" y="6115894"/>
                  <a:pt x="10777606" y="6263662"/>
                  <a:pt x="10884704" y="6278261"/>
                </a:cubicBezTo>
                <a:cubicBezTo>
                  <a:pt x="11348808" y="6341524"/>
                  <a:pt x="11848610" y="6409658"/>
                  <a:pt x="12348419" y="6477786"/>
                </a:cubicBezTo>
                <a:cubicBezTo>
                  <a:pt x="12419817" y="6487520"/>
                  <a:pt x="12491218" y="6497254"/>
                  <a:pt x="12562622" y="6506985"/>
                </a:cubicBezTo>
                <a:cubicBezTo>
                  <a:pt x="12562622" y="6506985"/>
                  <a:pt x="12557400" y="6649884"/>
                  <a:pt x="12521701" y="6645017"/>
                </a:cubicBezTo>
                <a:cubicBezTo>
                  <a:pt x="12486002" y="6640150"/>
                  <a:pt x="12486002" y="6640150"/>
                  <a:pt x="12450297" y="6635284"/>
                </a:cubicBezTo>
                <a:cubicBezTo>
                  <a:pt x="12378899" y="6625551"/>
                  <a:pt x="12307500" y="6615818"/>
                  <a:pt x="12271801" y="6610951"/>
                </a:cubicBezTo>
                <a:cubicBezTo>
                  <a:pt x="12128996" y="6591488"/>
                  <a:pt x="11986195" y="6572020"/>
                  <a:pt x="11843394" y="6552551"/>
                </a:cubicBezTo>
                <a:cubicBezTo>
                  <a:pt x="11659678" y="6671120"/>
                  <a:pt x="11481172" y="6646786"/>
                  <a:pt x="11266971" y="6617588"/>
                </a:cubicBezTo>
                <a:cubicBezTo>
                  <a:pt x="11231269" y="6612724"/>
                  <a:pt x="11195571" y="6607857"/>
                  <a:pt x="11159868" y="6602994"/>
                </a:cubicBezTo>
                <a:cubicBezTo>
                  <a:pt x="10726247" y="6687490"/>
                  <a:pt x="10328324" y="6776854"/>
                  <a:pt x="9930403" y="6866225"/>
                </a:cubicBezTo>
                <a:cubicBezTo>
                  <a:pt x="9925187" y="7009119"/>
                  <a:pt x="9960886" y="7013986"/>
                  <a:pt x="10032287" y="7023723"/>
                </a:cubicBezTo>
                <a:cubicBezTo>
                  <a:pt x="10139387" y="7038321"/>
                  <a:pt x="10246490" y="7052923"/>
                  <a:pt x="10353591" y="7067519"/>
                </a:cubicBezTo>
                <a:cubicBezTo>
                  <a:pt x="10389290" y="7072386"/>
                  <a:pt x="10424988" y="7077253"/>
                  <a:pt x="10496391" y="7086984"/>
                </a:cubicBezTo>
                <a:cubicBezTo>
                  <a:pt x="10603492" y="7101585"/>
                  <a:pt x="10746292" y="7121051"/>
                  <a:pt x="10853393" y="7135650"/>
                </a:cubicBezTo>
                <a:cubicBezTo>
                  <a:pt x="10889093" y="7140516"/>
                  <a:pt x="10924796" y="7145384"/>
                  <a:pt x="10924796" y="7145384"/>
                </a:cubicBezTo>
                <a:cubicBezTo>
                  <a:pt x="11037113" y="7017086"/>
                  <a:pt x="11139000" y="7174585"/>
                  <a:pt x="11251316" y="7046287"/>
                </a:cubicBezTo>
                <a:cubicBezTo>
                  <a:pt x="11287020" y="7051150"/>
                  <a:pt x="11358417" y="7060884"/>
                  <a:pt x="11394116" y="7065751"/>
                </a:cubicBezTo>
                <a:cubicBezTo>
                  <a:pt x="11608319" y="7094951"/>
                  <a:pt x="11786818" y="7119285"/>
                  <a:pt x="12001024" y="7148480"/>
                </a:cubicBezTo>
                <a:cubicBezTo>
                  <a:pt x="12072423" y="7158214"/>
                  <a:pt x="12143821" y="7167948"/>
                  <a:pt x="12215228" y="7177677"/>
                </a:cubicBezTo>
                <a:cubicBezTo>
                  <a:pt x="12506043" y="7073714"/>
                  <a:pt x="12755949" y="7107778"/>
                  <a:pt x="13041551" y="7146710"/>
                </a:cubicBezTo>
                <a:cubicBezTo>
                  <a:pt x="13148654" y="7161308"/>
                  <a:pt x="13072034" y="7294475"/>
                  <a:pt x="13066814" y="7437372"/>
                </a:cubicBezTo>
                <a:cubicBezTo>
                  <a:pt x="13245316" y="7461704"/>
                  <a:pt x="13423815" y="7486039"/>
                  <a:pt x="13602319" y="7510372"/>
                </a:cubicBezTo>
                <a:cubicBezTo>
                  <a:pt x="13638018" y="7515239"/>
                  <a:pt x="13673723" y="7520104"/>
                  <a:pt x="13745118" y="7529838"/>
                </a:cubicBezTo>
                <a:cubicBezTo>
                  <a:pt x="13780823" y="7534702"/>
                  <a:pt x="13821739" y="7396671"/>
                  <a:pt x="13857441" y="7401535"/>
                </a:cubicBezTo>
                <a:cubicBezTo>
                  <a:pt x="13928839" y="7411274"/>
                  <a:pt x="14035940" y="7425872"/>
                  <a:pt x="14143037" y="7440469"/>
                </a:cubicBezTo>
                <a:cubicBezTo>
                  <a:pt x="14066419" y="7573636"/>
                  <a:pt x="13995021" y="7563902"/>
                  <a:pt x="13923617" y="7554171"/>
                </a:cubicBezTo>
                <a:cubicBezTo>
                  <a:pt x="13882704" y="7692205"/>
                  <a:pt x="13816522" y="7539569"/>
                  <a:pt x="13775601" y="7677602"/>
                </a:cubicBezTo>
                <a:cubicBezTo>
                  <a:pt x="13739902" y="7672735"/>
                  <a:pt x="13668501" y="7663005"/>
                  <a:pt x="13632802" y="7658134"/>
                </a:cubicBezTo>
                <a:cubicBezTo>
                  <a:pt x="13484780" y="7781571"/>
                  <a:pt x="13347197" y="7619205"/>
                  <a:pt x="13240097" y="7604604"/>
                </a:cubicBezTo>
                <a:cubicBezTo>
                  <a:pt x="13204392" y="7599742"/>
                  <a:pt x="13168698" y="7594869"/>
                  <a:pt x="13132993" y="7590005"/>
                </a:cubicBezTo>
                <a:cubicBezTo>
                  <a:pt x="12984978" y="7713434"/>
                  <a:pt x="12811690" y="7546205"/>
                  <a:pt x="12627969" y="7664771"/>
                </a:cubicBezTo>
                <a:cubicBezTo>
                  <a:pt x="12592273" y="7659907"/>
                  <a:pt x="12592273" y="7659907"/>
                  <a:pt x="12592273" y="7659907"/>
                </a:cubicBezTo>
                <a:cubicBezTo>
                  <a:pt x="12479953" y="7788202"/>
                  <a:pt x="12378075" y="7630707"/>
                  <a:pt x="12235269" y="7611241"/>
                </a:cubicBezTo>
                <a:cubicBezTo>
                  <a:pt x="12199570" y="7606374"/>
                  <a:pt x="12199570" y="7606374"/>
                  <a:pt x="12199570" y="7606374"/>
                </a:cubicBezTo>
                <a:cubicBezTo>
                  <a:pt x="12087254" y="7734674"/>
                  <a:pt x="11985367" y="7577174"/>
                  <a:pt x="11873047" y="7705478"/>
                </a:cubicBezTo>
                <a:cubicBezTo>
                  <a:pt x="11837345" y="7700615"/>
                  <a:pt x="11765948" y="7690881"/>
                  <a:pt x="11730245" y="7686010"/>
                </a:cubicBezTo>
                <a:cubicBezTo>
                  <a:pt x="11653629" y="7819170"/>
                  <a:pt x="11546524" y="7804578"/>
                  <a:pt x="11475123" y="7794842"/>
                </a:cubicBezTo>
                <a:cubicBezTo>
                  <a:pt x="11368021" y="7780245"/>
                  <a:pt x="11296624" y="7770507"/>
                  <a:pt x="11189524" y="7755908"/>
                </a:cubicBezTo>
                <a:cubicBezTo>
                  <a:pt x="11153823" y="7751043"/>
                  <a:pt x="11153823" y="7751043"/>
                  <a:pt x="11153823" y="7751043"/>
                </a:cubicBezTo>
                <a:cubicBezTo>
                  <a:pt x="11112903" y="7889075"/>
                  <a:pt x="11046722" y="7736447"/>
                  <a:pt x="11005805" y="7874477"/>
                </a:cubicBezTo>
                <a:cubicBezTo>
                  <a:pt x="11011021" y="7731578"/>
                  <a:pt x="11011021" y="7731578"/>
                  <a:pt x="11011021" y="7731578"/>
                </a:cubicBezTo>
                <a:cubicBezTo>
                  <a:pt x="10863002" y="7855009"/>
                  <a:pt x="10684499" y="7830677"/>
                  <a:pt x="10500779" y="7949243"/>
                </a:cubicBezTo>
                <a:cubicBezTo>
                  <a:pt x="10506000" y="7806348"/>
                  <a:pt x="10506000" y="7806348"/>
                  <a:pt x="10506000" y="7806348"/>
                </a:cubicBezTo>
                <a:cubicBezTo>
                  <a:pt x="10357979" y="7929777"/>
                  <a:pt x="10179479" y="7905444"/>
                  <a:pt x="10000977" y="7881114"/>
                </a:cubicBezTo>
                <a:cubicBezTo>
                  <a:pt x="9995757" y="8024013"/>
                  <a:pt x="9924356" y="8014277"/>
                  <a:pt x="9888658" y="8009410"/>
                </a:cubicBezTo>
                <a:cubicBezTo>
                  <a:pt x="9852955" y="8004546"/>
                  <a:pt x="9852955" y="8004546"/>
                  <a:pt x="9817257" y="7999679"/>
                </a:cubicBezTo>
                <a:cubicBezTo>
                  <a:pt x="9812038" y="8142573"/>
                  <a:pt x="9776335" y="8137711"/>
                  <a:pt x="9776335" y="8137711"/>
                </a:cubicBezTo>
                <a:cubicBezTo>
                  <a:pt x="9776335" y="8137711"/>
                  <a:pt x="9771120" y="8280605"/>
                  <a:pt x="9806817" y="8285477"/>
                </a:cubicBezTo>
                <a:cubicBezTo>
                  <a:pt x="9954838" y="8162043"/>
                  <a:pt x="9954838" y="8162043"/>
                  <a:pt x="10056721" y="8319541"/>
                </a:cubicBezTo>
                <a:cubicBezTo>
                  <a:pt x="10122901" y="8472174"/>
                  <a:pt x="10046284" y="8605339"/>
                  <a:pt x="10010584" y="8600474"/>
                </a:cubicBezTo>
                <a:cubicBezTo>
                  <a:pt x="10010584" y="8600474"/>
                  <a:pt x="10010584" y="8600474"/>
                  <a:pt x="10006121" y="8599860"/>
                </a:cubicBezTo>
                <a:lnTo>
                  <a:pt x="9996326" y="8598527"/>
                </a:lnTo>
                <a:lnTo>
                  <a:pt x="9989387" y="8597582"/>
                </a:lnTo>
                <a:lnTo>
                  <a:pt x="9982460" y="8596639"/>
                </a:lnTo>
                <a:lnTo>
                  <a:pt x="9979345" y="8596211"/>
                </a:lnTo>
                <a:cubicBezTo>
                  <a:pt x="9974883" y="8595605"/>
                  <a:pt x="9974883" y="8595605"/>
                  <a:pt x="9974883" y="8595605"/>
                </a:cubicBezTo>
                <a:cubicBezTo>
                  <a:pt x="9965956" y="8594390"/>
                  <a:pt x="9957033" y="8593172"/>
                  <a:pt x="9939181" y="8590738"/>
                </a:cubicBezTo>
                <a:cubicBezTo>
                  <a:pt x="9933963" y="8733634"/>
                  <a:pt x="9893048" y="8871669"/>
                  <a:pt x="9780727" y="8999969"/>
                </a:cubicBezTo>
                <a:cubicBezTo>
                  <a:pt x="9745025" y="8995100"/>
                  <a:pt x="9709326" y="8990233"/>
                  <a:pt x="9673625" y="8985371"/>
                </a:cubicBezTo>
                <a:cubicBezTo>
                  <a:pt x="9668406" y="9128267"/>
                  <a:pt x="9668406" y="9128267"/>
                  <a:pt x="9632708" y="9123400"/>
                </a:cubicBezTo>
                <a:cubicBezTo>
                  <a:pt x="9556088" y="9256567"/>
                  <a:pt x="9515168" y="9394600"/>
                  <a:pt x="9372368" y="9375131"/>
                </a:cubicBezTo>
                <a:lnTo>
                  <a:pt x="9340815" y="9433713"/>
                </a:lnTo>
                <a:lnTo>
                  <a:pt x="9343952" y="9442575"/>
                </a:lnTo>
                <a:cubicBezTo>
                  <a:pt x="9353547" y="9476880"/>
                  <a:pt x="9359393" y="9510467"/>
                  <a:pt x="9359393" y="9510467"/>
                </a:cubicBezTo>
                <a:cubicBezTo>
                  <a:pt x="9509378" y="9539095"/>
                  <a:pt x="9592754" y="9684904"/>
                  <a:pt x="9706131" y="9836441"/>
                </a:cubicBezTo>
                <a:cubicBezTo>
                  <a:pt x="9721129" y="9839301"/>
                  <a:pt x="9741973" y="9875753"/>
                  <a:pt x="9762816" y="9912206"/>
                </a:cubicBezTo>
                <a:lnTo>
                  <a:pt x="9774426" y="9931400"/>
                </a:lnTo>
                <a:lnTo>
                  <a:pt x="0" y="9931400"/>
                </a:lnTo>
                <a:close/>
              </a:path>
            </a:pathLst>
          </a:custGeom>
        </p:spPr>
        <p:txBody>
          <a:bodyPr wrap="square">
            <a:noAutofit/>
          </a:bodyPr>
          <a:lstStyle/>
          <a:p>
            <a:endParaRPr lang="en-US"/>
          </a:p>
        </p:txBody>
      </p:sp>
    </p:spTree>
    <p:extLst>
      <p:ext uri="{BB962C8B-B14F-4D97-AF65-F5344CB8AC3E}">
        <p14:creationId xmlns:p14="http://schemas.microsoft.com/office/powerpoint/2010/main" val="87189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ส่วนหัวของส่วน">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7965"/>
            <a:ext cx="12161837" cy="6850035"/>
          </a:xfrm>
          <a:custGeom>
            <a:avLst/>
            <a:gdLst>
              <a:gd name="connsiteX0" fmla="*/ 0 w 12161837"/>
              <a:gd name="connsiteY0" fmla="*/ 0 h 6850035"/>
              <a:gd name="connsiteX1" fmla="*/ 12161837 w 12161837"/>
              <a:gd name="connsiteY1" fmla="*/ 0 h 6850035"/>
              <a:gd name="connsiteX2" fmla="*/ 12161837 w 12161837"/>
              <a:gd name="connsiteY2" fmla="*/ 6850035 h 6850035"/>
              <a:gd name="connsiteX3" fmla="*/ 0 w 12161837"/>
              <a:gd name="connsiteY3" fmla="*/ 6850035 h 6850035"/>
            </a:gdLst>
            <a:ahLst/>
            <a:cxnLst>
              <a:cxn ang="0">
                <a:pos x="connsiteX0" y="connsiteY0"/>
              </a:cxn>
              <a:cxn ang="0">
                <a:pos x="connsiteX1" y="connsiteY1"/>
              </a:cxn>
              <a:cxn ang="0">
                <a:pos x="connsiteX2" y="connsiteY2"/>
              </a:cxn>
              <a:cxn ang="0">
                <a:pos x="connsiteX3" y="connsiteY3"/>
              </a:cxn>
            </a:cxnLst>
            <a:rect l="l" t="t" r="r" b="b"/>
            <a:pathLst>
              <a:path w="12161837" h="6850035">
                <a:moveTo>
                  <a:pt x="0" y="0"/>
                </a:moveTo>
                <a:lnTo>
                  <a:pt x="12161837" y="0"/>
                </a:lnTo>
                <a:lnTo>
                  <a:pt x="12161837" y="6850035"/>
                </a:lnTo>
                <a:lnTo>
                  <a:pt x="0" y="6850035"/>
                </a:lnTo>
                <a:close/>
              </a:path>
            </a:pathLst>
          </a:custGeom>
        </p:spPr>
        <p:txBody>
          <a:bodyPr wrap="square">
            <a:noAutofit/>
          </a:bodyPr>
          <a:lstStyle/>
          <a:p>
            <a:endParaRPr lang="en-US"/>
          </a:p>
        </p:txBody>
      </p:sp>
      <p:sp>
        <p:nvSpPr>
          <p:cNvPr id="10" name="Picture Placeholder 9"/>
          <p:cNvSpPr>
            <a:spLocks noGrp="1"/>
          </p:cNvSpPr>
          <p:nvPr>
            <p:ph type="pic" sz="quarter" idx="11"/>
          </p:nvPr>
        </p:nvSpPr>
        <p:spPr>
          <a:xfrm>
            <a:off x="1" y="6865965"/>
            <a:ext cx="12161837" cy="6850035"/>
          </a:xfrm>
          <a:custGeom>
            <a:avLst/>
            <a:gdLst>
              <a:gd name="connsiteX0" fmla="*/ 0 w 12161837"/>
              <a:gd name="connsiteY0" fmla="*/ 0 h 6850035"/>
              <a:gd name="connsiteX1" fmla="*/ 12161837 w 12161837"/>
              <a:gd name="connsiteY1" fmla="*/ 0 h 6850035"/>
              <a:gd name="connsiteX2" fmla="*/ 12161837 w 12161837"/>
              <a:gd name="connsiteY2" fmla="*/ 6850035 h 6850035"/>
              <a:gd name="connsiteX3" fmla="*/ 0 w 12161837"/>
              <a:gd name="connsiteY3" fmla="*/ 6850035 h 6850035"/>
            </a:gdLst>
            <a:ahLst/>
            <a:cxnLst>
              <a:cxn ang="0">
                <a:pos x="connsiteX0" y="connsiteY0"/>
              </a:cxn>
              <a:cxn ang="0">
                <a:pos x="connsiteX1" y="connsiteY1"/>
              </a:cxn>
              <a:cxn ang="0">
                <a:pos x="connsiteX2" y="connsiteY2"/>
              </a:cxn>
              <a:cxn ang="0">
                <a:pos x="connsiteX3" y="connsiteY3"/>
              </a:cxn>
            </a:cxnLst>
            <a:rect l="l" t="t" r="r" b="b"/>
            <a:pathLst>
              <a:path w="12161837" h="6850035">
                <a:moveTo>
                  <a:pt x="0" y="0"/>
                </a:moveTo>
                <a:lnTo>
                  <a:pt x="12161837" y="0"/>
                </a:lnTo>
                <a:lnTo>
                  <a:pt x="12161837" y="6850035"/>
                </a:lnTo>
                <a:lnTo>
                  <a:pt x="0" y="6850035"/>
                </a:lnTo>
                <a:close/>
              </a:path>
            </a:pathLst>
          </a:custGeom>
        </p:spPr>
        <p:txBody>
          <a:bodyPr wrap="square">
            <a:noAutofit/>
          </a:bodyPr>
          <a:lstStyle/>
          <a:p>
            <a:endParaRPr lang="en-US"/>
          </a:p>
        </p:txBody>
      </p:sp>
    </p:spTree>
    <p:extLst>
      <p:ext uri="{BB962C8B-B14F-4D97-AF65-F5344CB8AC3E}">
        <p14:creationId xmlns:p14="http://schemas.microsoft.com/office/powerpoint/2010/main" val="239018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92000" y="7965"/>
            <a:ext cx="12161837" cy="6850035"/>
          </a:xfrm>
          <a:custGeom>
            <a:avLst/>
            <a:gdLst>
              <a:gd name="connsiteX0" fmla="*/ 0 w 12161837"/>
              <a:gd name="connsiteY0" fmla="*/ 0 h 6850035"/>
              <a:gd name="connsiteX1" fmla="*/ 12161837 w 12161837"/>
              <a:gd name="connsiteY1" fmla="*/ 0 h 6850035"/>
              <a:gd name="connsiteX2" fmla="*/ 12161837 w 12161837"/>
              <a:gd name="connsiteY2" fmla="*/ 6850035 h 6850035"/>
              <a:gd name="connsiteX3" fmla="*/ 0 w 12161837"/>
              <a:gd name="connsiteY3" fmla="*/ 6850035 h 6850035"/>
            </a:gdLst>
            <a:ahLst/>
            <a:cxnLst>
              <a:cxn ang="0">
                <a:pos x="connsiteX0" y="connsiteY0"/>
              </a:cxn>
              <a:cxn ang="0">
                <a:pos x="connsiteX1" y="connsiteY1"/>
              </a:cxn>
              <a:cxn ang="0">
                <a:pos x="connsiteX2" y="connsiteY2"/>
              </a:cxn>
              <a:cxn ang="0">
                <a:pos x="connsiteX3" y="connsiteY3"/>
              </a:cxn>
            </a:cxnLst>
            <a:rect l="l" t="t" r="r" b="b"/>
            <a:pathLst>
              <a:path w="12161837" h="6850035">
                <a:moveTo>
                  <a:pt x="0" y="0"/>
                </a:moveTo>
                <a:lnTo>
                  <a:pt x="12161837" y="0"/>
                </a:lnTo>
                <a:lnTo>
                  <a:pt x="12161837" y="6850035"/>
                </a:lnTo>
                <a:lnTo>
                  <a:pt x="0" y="6850035"/>
                </a:lnTo>
                <a:close/>
              </a:path>
            </a:pathLst>
          </a:custGeom>
        </p:spPr>
        <p:txBody>
          <a:bodyPr wrap="square">
            <a:noAutofit/>
          </a:bodyPr>
          <a:lstStyle/>
          <a:p>
            <a:endParaRPr lang="en-US"/>
          </a:p>
        </p:txBody>
      </p:sp>
      <p:sp>
        <p:nvSpPr>
          <p:cNvPr id="4" name="Picture Placeholder 3"/>
          <p:cNvSpPr>
            <a:spLocks noGrp="1"/>
          </p:cNvSpPr>
          <p:nvPr>
            <p:ph type="pic" sz="quarter" idx="11"/>
          </p:nvPr>
        </p:nvSpPr>
        <p:spPr>
          <a:xfrm>
            <a:off x="12192000" y="6865965"/>
            <a:ext cx="12161837" cy="6850035"/>
          </a:xfrm>
          <a:custGeom>
            <a:avLst/>
            <a:gdLst>
              <a:gd name="connsiteX0" fmla="*/ 0 w 12161837"/>
              <a:gd name="connsiteY0" fmla="*/ 0 h 6850035"/>
              <a:gd name="connsiteX1" fmla="*/ 12161837 w 12161837"/>
              <a:gd name="connsiteY1" fmla="*/ 0 h 6850035"/>
              <a:gd name="connsiteX2" fmla="*/ 12161837 w 12161837"/>
              <a:gd name="connsiteY2" fmla="*/ 6850035 h 6850035"/>
              <a:gd name="connsiteX3" fmla="*/ 0 w 12161837"/>
              <a:gd name="connsiteY3" fmla="*/ 6850035 h 6850035"/>
            </a:gdLst>
            <a:ahLst/>
            <a:cxnLst>
              <a:cxn ang="0">
                <a:pos x="connsiteX0" y="connsiteY0"/>
              </a:cxn>
              <a:cxn ang="0">
                <a:pos x="connsiteX1" y="connsiteY1"/>
              </a:cxn>
              <a:cxn ang="0">
                <a:pos x="connsiteX2" y="connsiteY2"/>
              </a:cxn>
              <a:cxn ang="0">
                <a:pos x="connsiteX3" y="connsiteY3"/>
              </a:cxn>
            </a:cxnLst>
            <a:rect l="l" t="t" r="r" b="b"/>
            <a:pathLst>
              <a:path w="12161837" h="6850035">
                <a:moveTo>
                  <a:pt x="0" y="0"/>
                </a:moveTo>
                <a:lnTo>
                  <a:pt x="12161837" y="0"/>
                </a:lnTo>
                <a:lnTo>
                  <a:pt x="12161837" y="6850035"/>
                </a:lnTo>
                <a:lnTo>
                  <a:pt x="0" y="6850035"/>
                </a:lnTo>
                <a:close/>
              </a:path>
            </a:pathLst>
          </a:custGeom>
        </p:spPr>
        <p:txBody>
          <a:bodyPr wrap="square">
            <a:noAutofit/>
          </a:bodyPr>
          <a:lstStyle/>
          <a:p>
            <a:endParaRPr lang="en-US"/>
          </a:p>
        </p:txBody>
      </p:sp>
    </p:spTree>
    <p:extLst>
      <p:ext uri="{BB962C8B-B14F-4D97-AF65-F5344CB8AC3E}">
        <p14:creationId xmlns:p14="http://schemas.microsoft.com/office/powerpoint/2010/main" val="1539294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8_ส่วนหัวของส่วน">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3551237" y="1905000"/>
            <a:ext cx="6934200" cy="1023873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Tree>
    <p:extLst>
      <p:ext uri="{BB962C8B-B14F-4D97-AF65-F5344CB8AC3E}">
        <p14:creationId xmlns:p14="http://schemas.microsoft.com/office/powerpoint/2010/main" val="869579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1_ส่วนหัวของส่วน">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951037" y="2921955"/>
            <a:ext cx="9144000" cy="10794045"/>
          </a:xfrm>
          <a:custGeom>
            <a:avLst/>
            <a:gdLst>
              <a:gd name="connsiteX0" fmla="*/ 4785537 w 9144000"/>
              <a:gd name="connsiteY0" fmla="*/ 0 h 10794045"/>
              <a:gd name="connsiteX1" fmla="*/ 9144000 w 9144000"/>
              <a:gd name="connsiteY1" fmla="*/ 1467787 h 10794045"/>
              <a:gd name="connsiteX2" fmla="*/ 9144000 w 9144000"/>
              <a:gd name="connsiteY2" fmla="*/ 10258148 h 10794045"/>
              <a:gd name="connsiteX3" fmla="*/ 9141941 w 9144000"/>
              <a:gd name="connsiteY3" fmla="*/ 10258148 h 10794045"/>
              <a:gd name="connsiteX4" fmla="*/ 9142566 w 9144000"/>
              <a:gd name="connsiteY4" fmla="*/ 10794045 h 10794045"/>
              <a:gd name="connsiteX5" fmla="*/ 0 w 9144000"/>
              <a:gd name="connsiteY5" fmla="*/ 10794045 h 10794045"/>
              <a:gd name="connsiteX6" fmla="*/ 0 w 9144000"/>
              <a:gd name="connsiteY6" fmla="*/ 3243480 h 10794045"/>
              <a:gd name="connsiteX7" fmla="*/ 2059 w 9144000"/>
              <a:gd name="connsiteY7" fmla="*/ 3243480 h 10794045"/>
              <a:gd name="connsiteX8" fmla="*/ 0 w 9144000"/>
              <a:gd name="connsiteY8" fmla="*/ 1479014 h 10794045"/>
              <a:gd name="connsiteX9" fmla="*/ 10245 w 9144000"/>
              <a:gd name="connsiteY9" fmla="*/ 1467787 h 1079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10794045">
                <a:moveTo>
                  <a:pt x="4785537" y="0"/>
                </a:moveTo>
                <a:lnTo>
                  <a:pt x="9144000" y="1467787"/>
                </a:lnTo>
                <a:lnTo>
                  <a:pt x="9144000" y="10258148"/>
                </a:lnTo>
                <a:lnTo>
                  <a:pt x="9141941" y="10258148"/>
                </a:lnTo>
                <a:lnTo>
                  <a:pt x="9142566" y="10794045"/>
                </a:lnTo>
                <a:lnTo>
                  <a:pt x="0" y="10794045"/>
                </a:lnTo>
                <a:lnTo>
                  <a:pt x="0" y="3243480"/>
                </a:lnTo>
                <a:lnTo>
                  <a:pt x="2059" y="3243480"/>
                </a:lnTo>
                <a:lnTo>
                  <a:pt x="0" y="1479014"/>
                </a:lnTo>
                <a:lnTo>
                  <a:pt x="10245" y="1467787"/>
                </a:lnTo>
                <a:close/>
              </a:path>
            </a:pathLst>
          </a:custGeom>
        </p:spPr>
        <p:txBody>
          <a:bodyPr wrap="square">
            <a:noAutofit/>
          </a:bodyPr>
          <a:lstStyle/>
          <a:p>
            <a:endParaRPr lang="en-US"/>
          </a:p>
        </p:txBody>
      </p:sp>
    </p:spTree>
    <p:extLst>
      <p:ext uri="{BB962C8B-B14F-4D97-AF65-F5344CB8AC3E}">
        <p14:creationId xmlns:p14="http://schemas.microsoft.com/office/powerpoint/2010/main" val="1625621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4_ส่วนหัวของส่วน">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3533437" y="2952435"/>
            <a:ext cx="9144000" cy="10794045"/>
          </a:xfrm>
          <a:custGeom>
            <a:avLst/>
            <a:gdLst>
              <a:gd name="connsiteX0" fmla="*/ 4785537 w 9144000"/>
              <a:gd name="connsiteY0" fmla="*/ 0 h 10794045"/>
              <a:gd name="connsiteX1" fmla="*/ 9144000 w 9144000"/>
              <a:gd name="connsiteY1" fmla="*/ 1467787 h 10794045"/>
              <a:gd name="connsiteX2" fmla="*/ 9144000 w 9144000"/>
              <a:gd name="connsiteY2" fmla="*/ 10258148 h 10794045"/>
              <a:gd name="connsiteX3" fmla="*/ 9141941 w 9144000"/>
              <a:gd name="connsiteY3" fmla="*/ 10258148 h 10794045"/>
              <a:gd name="connsiteX4" fmla="*/ 9142566 w 9144000"/>
              <a:gd name="connsiteY4" fmla="*/ 10794045 h 10794045"/>
              <a:gd name="connsiteX5" fmla="*/ 0 w 9144000"/>
              <a:gd name="connsiteY5" fmla="*/ 10794045 h 10794045"/>
              <a:gd name="connsiteX6" fmla="*/ 0 w 9144000"/>
              <a:gd name="connsiteY6" fmla="*/ 3243480 h 10794045"/>
              <a:gd name="connsiteX7" fmla="*/ 2059 w 9144000"/>
              <a:gd name="connsiteY7" fmla="*/ 3243480 h 10794045"/>
              <a:gd name="connsiteX8" fmla="*/ 0 w 9144000"/>
              <a:gd name="connsiteY8" fmla="*/ 1479014 h 10794045"/>
              <a:gd name="connsiteX9" fmla="*/ 10245 w 9144000"/>
              <a:gd name="connsiteY9" fmla="*/ 1467787 h 1079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10794045">
                <a:moveTo>
                  <a:pt x="4785537" y="0"/>
                </a:moveTo>
                <a:lnTo>
                  <a:pt x="9144000" y="1467787"/>
                </a:lnTo>
                <a:lnTo>
                  <a:pt x="9144000" y="10258148"/>
                </a:lnTo>
                <a:lnTo>
                  <a:pt x="9141941" y="10258148"/>
                </a:lnTo>
                <a:lnTo>
                  <a:pt x="9142566" y="10794045"/>
                </a:lnTo>
                <a:lnTo>
                  <a:pt x="0" y="10794045"/>
                </a:lnTo>
                <a:lnTo>
                  <a:pt x="0" y="3243480"/>
                </a:lnTo>
                <a:lnTo>
                  <a:pt x="2059" y="3243480"/>
                </a:lnTo>
                <a:lnTo>
                  <a:pt x="0" y="1479014"/>
                </a:lnTo>
                <a:lnTo>
                  <a:pt x="10245" y="1467787"/>
                </a:lnTo>
                <a:close/>
              </a:path>
            </a:pathLst>
          </a:custGeom>
        </p:spPr>
        <p:txBody>
          <a:bodyPr wrap="square">
            <a:noAutofit/>
          </a:bodyPr>
          <a:lstStyle/>
          <a:p>
            <a:endParaRPr lang="en-US"/>
          </a:p>
        </p:txBody>
      </p:sp>
    </p:spTree>
    <p:extLst>
      <p:ext uri="{BB962C8B-B14F-4D97-AF65-F5344CB8AC3E}">
        <p14:creationId xmlns:p14="http://schemas.microsoft.com/office/powerpoint/2010/main" val="989554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8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676437" y="1752600"/>
            <a:ext cx="6934200" cy="1023873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Tree>
    <p:extLst>
      <p:ext uri="{BB962C8B-B14F-4D97-AF65-F5344CB8AC3E}">
        <p14:creationId xmlns:p14="http://schemas.microsoft.com/office/powerpoint/2010/main" val="900059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999037" y="2057400"/>
            <a:ext cx="6934200" cy="1023873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
        <p:nvSpPr>
          <p:cNvPr id="4" name="Picture Placeholder 3"/>
          <p:cNvSpPr>
            <a:spLocks noGrp="1"/>
          </p:cNvSpPr>
          <p:nvPr>
            <p:ph type="pic" sz="quarter" idx="11"/>
          </p:nvPr>
        </p:nvSpPr>
        <p:spPr>
          <a:xfrm>
            <a:off x="12847637" y="2026920"/>
            <a:ext cx="6934200" cy="1023873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Tree>
    <p:extLst>
      <p:ext uri="{BB962C8B-B14F-4D97-AF65-F5344CB8AC3E}">
        <p14:creationId xmlns:p14="http://schemas.microsoft.com/office/powerpoint/2010/main" val="179066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475037" y="3736345"/>
            <a:ext cx="5571786" cy="822705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
        <p:nvSpPr>
          <p:cNvPr id="4" name="Picture Placeholder 3"/>
          <p:cNvSpPr>
            <a:spLocks noGrp="1"/>
          </p:cNvSpPr>
          <p:nvPr>
            <p:ph type="pic" sz="quarter" idx="11"/>
          </p:nvPr>
        </p:nvSpPr>
        <p:spPr>
          <a:xfrm>
            <a:off x="9494837" y="3721105"/>
            <a:ext cx="5571786" cy="822705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
        <p:nvSpPr>
          <p:cNvPr id="5" name="Picture Placeholder 4"/>
          <p:cNvSpPr>
            <a:spLocks noGrp="1"/>
          </p:cNvSpPr>
          <p:nvPr>
            <p:ph type="pic" sz="quarter" idx="12"/>
          </p:nvPr>
        </p:nvSpPr>
        <p:spPr>
          <a:xfrm>
            <a:off x="15499714" y="3736345"/>
            <a:ext cx="5571786" cy="822705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Tree>
    <p:extLst>
      <p:ext uri="{BB962C8B-B14F-4D97-AF65-F5344CB8AC3E}">
        <p14:creationId xmlns:p14="http://schemas.microsoft.com/office/powerpoint/2010/main" val="477830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2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646237" y="2468882"/>
            <a:ext cx="4952507" cy="731265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
        <p:nvSpPr>
          <p:cNvPr id="4" name="Picture Placeholder 3"/>
          <p:cNvSpPr>
            <a:spLocks noGrp="1"/>
          </p:cNvSpPr>
          <p:nvPr>
            <p:ph type="pic" sz="quarter" idx="11"/>
          </p:nvPr>
        </p:nvSpPr>
        <p:spPr>
          <a:xfrm>
            <a:off x="7056437" y="2468881"/>
            <a:ext cx="4952507" cy="731265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
        <p:nvSpPr>
          <p:cNvPr id="5" name="Picture Placeholder 4"/>
          <p:cNvSpPr>
            <a:spLocks noGrp="1"/>
          </p:cNvSpPr>
          <p:nvPr>
            <p:ph type="pic" sz="quarter" idx="12"/>
          </p:nvPr>
        </p:nvSpPr>
        <p:spPr>
          <a:xfrm>
            <a:off x="12466637" y="2438401"/>
            <a:ext cx="4952507" cy="731265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
        <p:nvSpPr>
          <p:cNvPr id="6" name="Picture Placeholder 5"/>
          <p:cNvSpPr>
            <a:spLocks noGrp="1"/>
          </p:cNvSpPr>
          <p:nvPr>
            <p:ph type="pic" sz="quarter" idx="13"/>
          </p:nvPr>
        </p:nvSpPr>
        <p:spPr>
          <a:xfrm>
            <a:off x="17876837" y="2438400"/>
            <a:ext cx="4952507" cy="7312655"/>
          </a:xfrm>
          <a:custGeom>
            <a:avLst/>
            <a:gdLst>
              <a:gd name="connsiteX0" fmla="*/ 2791563 w 5334000"/>
              <a:gd name="connsiteY0" fmla="*/ 0 h 7875950"/>
              <a:gd name="connsiteX1" fmla="*/ 5334000 w 5334000"/>
              <a:gd name="connsiteY1" fmla="*/ 856209 h 7875950"/>
              <a:gd name="connsiteX2" fmla="*/ 5334000 w 5334000"/>
              <a:gd name="connsiteY2" fmla="*/ 5983920 h 7875950"/>
              <a:gd name="connsiteX3" fmla="*/ 5332799 w 5334000"/>
              <a:gd name="connsiteY3" fmla="*/ 5983920 h 7875950"/>
              <a:gd name="connsiteX4" fmla="*/ 5334000 w 5334000"/>
              <a:gd name="connsiteY4" fmla="*/ 7013192 h 7875950"/>
              <a:gd name="connsiteX5" fmla="*/ 5328026 w 5334000"/>
              <a:gd name="connsiteY5" fmla="*/ 7019741 h 7875950"/>
              <a:gd name="connsiteX6" fmla="*/ 2542439 w 5334000"/>
              <a:gd name="connsiteY6" fmla="*/ 7875950 h 7875950"/>
              <a:gd name="connsiteX7" fmla="*/ 0 w 5334000"/>
              <a:gd name="connsiteY7" fmla="*/ 7019741 h 7875950"/>
              <a:gd name="connsiteX8" fmla="*/ 0 w 5334000"/>
              <a:gd name="connsiteY8" fmla="*/ 1892030 h 7875950"/>
              <a:gd name="connsiteX9" fmla="*/ 1201 w 5334000"/>
              <a:gd name="connsiteY9" fmla="*/ 1892030 h 7875950"/>
              <a:gd name="connsiteX10" fmla="*/ 0 w 5334000"/>
              <a:gd name="connsiteY10" fmla="*/ 862758 h 7875950"/>
              <a:gd name="connsiteX11" fmla="*/ 5976 w 5334000"/>
              <a:gd name="connsiteY11" fmla="*/ 856209 h 7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0" h="7875950">
                <a:moveTo>
                  <a:pt x="2791563" y="0"/>
                </a:moveTo>
                <a:lnTo>
                  <a:pt x="5334000" y="856209"/>
                </a:lnTo>
                <a:lnTo>
                  <a:pt x="5334000" y="5983920"/>
                </a:lnTo>
                <a:lnTo>
                  <a:pt x="5332799" y="5983920"/>
                </a:lnTo>
                <a:lnTo>
                  <a:pt x="5334000" y="7013192"/>
                </a:lnTo>
                <a:lnTo>
                  <a:pt x="5328026" y="7019741"/>
                </a:lnTo>
                <a:lnTo>
                  <a:pt x="2542439" y="7875950"/>
                </a:lnTo>
                <a:lnTo>
                  <a:pt x="0" y="7019741"/>
                </a:lnTo>
                <a:lnTo>
                  <a:pt x="0" y="1892030"/>
                </a:lnTo>
                <a:lnTo>
                  <a:pt x="1201" y="1892030"/>
                </a:lnTo>
                <a:lnTo>
                  <a:pt x="0" y="862758"/>
                </a:lnTo>
                <a:lnTo>
                  <a:pt x="5976" y="856209"/>
                </a:lnTo>
                <a:close/>
              </a:path>
            </a:pathLst>
          </a:custGeom>
        </p:spPr>
        <p:txBody>
          <a:bodyPr wrap="square">
            <a:noAutofit/>
          </a:bodyPr>
          <a:lstStyle/>
          <a:p>
            <a:endParaRPr lang="en-US"/>
          </a:p>
        </p:txBody>
      </p:sp>
    </p:spTree>
    <p:extLst>
      <p:ext uri="{BB962C8B-B14F-4D97-AF65-F5344CB8AC3E}">
        <p14:creationId xmlns:p14="http://schemas.microsoft.com/office/powerpoint/2010/main" val="861144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4_ส่วนหัวของส่วน">
    <p:spTree>
      <p:nvGrpSpPr>
        <p:cNvPr id="1" name=""/>
        <p:cNvGrpSpPr/>
        <p:nvPr/>
      </p:nvGrpSpPr>
      <p:grpSpPr>
        <a:xfrm>
          <a:off x="0" y="0"/>
          <a:ext cx="0" cy="0"/>
          <a:chOff x="0" y="0"/>
          <a:chExt cx="0" cy="0"/>
        </a:xfrm>
      </p:grpSpPr>
      <p:sp>
        <p:nvSpPr>
          <p:cNvPr id="2" name="ตัวแทนรูปภาพ 3"/>
          <p:cNvSpPr>
            <a:spLocks noGrp="1"/>
          </p:cNvSpPr>
          <p:nvPr>
            <p:ph type="pic" sz="quarter" idx="10"/>
          </p:nvPr>
        </p:nvSpPr>
        <p:spPr>
          <a:xfrm>
            <a:off x="3779837" y="2745894"/>
            <a:ext cx="7975779" cy="7693506"/>
          </a:xfrm>
          <a:prstGeom prst="rect">
            <a:avLst/>
          </a:prstGeom>
        </p:spPr>
        <p:txBody>
          <a:bodyPr/>
          <a:lstStyle/>
          <a:p>
            <a:endParaRPr lang="th-TH"/>
          </a:p>
        </p:txBody>
      </p:sp>
      <p:sp>
        <p:nvSpPr>
          <p:cNvPr id="3" name="ตัวแทนรูปภาพ 3"/>
          <p:cNvSpPr>
            <a:spLocks noGrp="1"/>
          </p:cNvSpPr>
          <p:nvPr>
            <p:ph type="pic" sz="quarter" idx="11"/>
          </p:nvPr>
        </p:nvSpPr>
        <p:spPr>
          <a:xfrm>
            <a:off x="12619037" y="2745894"/>
            <a:ext cx="7975779" cy="7693506"/>
          </a:xfrm>
          <a:prstGeom prst="rect">
            <a:avLst/>
          </a:prstGeom>
        </p:spPr>
        <p:txBody>
          <a:bodyPr/>
          <a:lstStyle/>
          <a:p>
            <a:endParaRPr lang="th-TH"/>
          </a:p>
        </p:txBody>
      </p:sp>
    </p:spTree>
    <p:extLst>
      <p:ext uri="{BB962C8B-B14F-4D97-AF65-F5344CB8AC3E}">
        <p14:creationId xmlns:p14="http://schemas.microsoft.com/office/powerpoint/2010/main" val="51531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9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1628438" y="2209800"/>
            <a:ext cx="12695239" cy="9916160"/>
          </a:xfrm>
          <a:custGeom>
            <a:avLst/>
            <a:gdLst>
              <a:gd name="connsiteX0" fmla="*/ 6443627 w 12695239"/>
              <a:gd name="connsiteY0" fmla="*/ 0 h 9916160"/>
              <a:gd name="connsiteX1" fmla="*/ 12695239 w 12695239"/>
              <a:gd name="connsiteY1" fmla="*/ 0 h 9916160"/>
              <a:gd name="connsiteX2" fmla="*/ 12695239 w 12695239"/>
              <a:gd name="connsiteY2" fmla="*/ 9916160 h 9916160"/>
              <a:gd name="connsiteX3" fmla="*/ 3929957 w 12695239"/>
              <a:gd name="connsiteY3" fmla="*/ 9916160 h 9916160"/>
              <a:gd name="connsiteX4" fmla="*/ 3931825 w 12695239"/>
              <a:gd name="connsiteY4" fmla="*/ 9912719 h 9916160"/>
              <a:gd name="connsiteX5" fmla="*/ 3982708 w 12695239"/>
              <a:gd name="connsiteY5" fmla="*/ 9836954 h 9916160"/>
              <a:gd name="connsiteX6" fmla="*/ 4293950 w 12695239"/>
              <a:gd name="connsiteY6" fmla="*/ 9510980 h 9916160"/>
              <a:gd name="connsiteX7" fmla="*/ 4307811 w 12695239"/>
              <a:gd name="connsiteY7" fmla="*/ 9443088 h 9916160"/>
              <a:gd name="connsiteX8" fmla="*/ 4310627 w 12695239"/>
              <a:gd name="connsiteY8" fmla="*/ 9434226 h 9916160"/>
              <a:gd name="connsiteX9" fmla="*/ 4282304 w 12695239"/>
              <a:gd name="connsiteY9" fmla="*/ 9375644 h 9916160"/>
              <a:gd name="connsiteX10" fmla="*/ 4048615 w 12695239"/>
              <a:gd name="connsiteY10" fmla="*/ 9123913 h 9916160"/>
              <a:gd name="connsiteX11" fmla="*/ 4011886 w 12695239"/>
              <a:gd name="connsiteY11" fmla="*/ 8985884 h 9916160"/>
              <a:gd name="connsiteX12" fmla="*/ 3915748 w 12695239"/>
              <a:gd name="connsiteY12" fmla="*/ 9000482 h 9916160"/>
              <a:gd name="connsiteX13" fmla="*/ 3773514 w 12695239"/>
              <a:gd name="connsiteY13" fmla="*/ 8591251 h 9916160"/>
              <a:gd name="connsiteX14" fmla="*/ 3741467 w 12695239"/>
              <a:gd name="connsiteY14" fmla="*/ 8596118 h 9916160"/>
              <a:gd name="connsiteX15" fmla="*/ 3737461 w 12695239"/>
              <a:gd name="connsiteY15" fmla="*/ 8596724 h 9916160"/>
              <a:gd name="connsiteX16" fmla="*/ 3734666 w 12695239"/>
              <a:gd name="connsiteY16" fmla="*/ 8597152 h 9916160"/>
              <a:gd name="connsiteX17" fmla="*/ 3728448 w 12695239"/>
              <a:gd name="connsiteY17" fmla="*/ 8598095 h 9916160"/>
              <a:gd name="connsiteX18" fmla="*/ 3722219 w 12695239"/>
              <a:gd name="connsiteY18" fmla="*/ 8599040 h 9916160"/>
              <a:gd name="connsiteX19" fmla="*/ 3713427 w 12695239"/>
              <a:gd name="connsiteY19" fmla="*/ 8600373 h 9916160"/>
              <a:gd name="connsiteX20" fmla="*/ 3709421 w 12695239"/>
              <a:gd name="connsiteY20" fmla="*/ 8600987 h 9916160"/>
              <a:gd name="connsiteX21" fmla="*/ 3668007 w 12695239"/>
              <a:gd name="connsiteY21" fmla="*/ 8320054 h 9916160"/>
              <a:gd name="connsiteX22" fmla="*/ 3892328 w 12695239"/>
              <a:gd name="connsiteY22" fmla="*/ 8285990 h 9916160"/>
              <a:gd name="connsiteX23" fmla="*/ 3919690 w 12695239"/>
              <a:gd name="connsiteY23" fmla="*/ 8138224 h 9916160"/>
              <a:gd name="connsiteX24" fmla="*/ 3882957 w 12695239"/>
              <a:gd name="connsiteY24" fmla="*/ 8000192 h 9916160"/>
              <a:gd name="connsiteX25" fmla="*/ 3818866 w 12695239"/>
              <a:gd name="connsiteY25" fmla="*/ 8009923 h 9916160"/>
              <a:gd name="connsiteX26" fmla="*/ 3718045 w 12695239"/>
              <a:gd name="connsiteY26" fmla="*/ 7881627 h 9916160"/>
              <a:gd name="connsiteX27" fmla="*/ 3264720 w 12695239"/>
              <a:gd name="connsiteY27" fmla="*/ 7806861 h 9916160"/>
              <a:gd name="connsiteX28" fmla="*/ 3269406 w 12695239"/>
              <a:gd name="connsiteY28" fmla="*/ 7949756 h 9916160"/>
              <a:gd name="connsiteX29" fmla="*/ 2811397 w 12695239"/>
              <a:gd name="connsiteY29" fmla="*/ 7732091 h 9916160"/>
              <a:gd name="connsiteX30" fmla="*/ 2816079 w 12695239"/>
              <a:gd name="connsiteY30" fmla="*/ 7874990 h 9916160"/>
              <a:gd name="connsiteX31" fmla="*/ 2683213 w 12695239"/>
              <a:gd name="connsiteY31" fmla="*/ 7751556 h 9916160"/>
              <a:gd name="connsiteX32" fmla="*/ 2651167 w 12695239"/>
              <a:gd name="connsiteY32" fmla="*/ 7756421 h 9916160"/>
              <a:gd name="connsiteX33" fmla="*/ 2394804 w 12695239"/>
              <a:gd name="connsiteY33" fmla="*/ 7795355 h 9916160"/>
              <a:gd name="connsiteX34" fmla="*/ 2165799 w 12695239"/>
              <a:gd name="connsiteY34" fmla="*/ 7686523 h 9916160"/>
              <a:gd name="connsiteX35" fmla="*/ 2037615 w 12695239"/>
              <a:gd name="connsiteY35" fmla="*/ 7705991 h 9916160"/>
              <a:gd name="connsiteX36" fmla="*/ 1744517 w 12695239"/>
              <a:gd name="connsiteY36" fmla="*/ 7606887 h 9916160"/>
              <a:gd name="connsiteX37" fmla="*/ 1712473 w 12695239"/>
              <a:gd name="connsiteY37" fmla="*/ 7611754 h 9916160"/>
              <a:gd name="connsiteX38" fmla="*/ 1392015 w 12695239"/>
              <a:gd name="connsiteY38" fmla="*/ 7660420 h 9916160"/>
              <a:gd name="connsiteX39" fmla="*/ 1359973 w 12695239"/>
              <a:gd name="connsiteY39" fmla="*/ 7665284 h 9916160"/>
              <a:gd name="connsiteX40" fmla="*/ 906647 w 12695239"/>
              <a:gd name="connsiteY40" fmla="*/ 7590518 h 9916160"/>
              <a:gd name="connsiteX41" fmla="*/ 810508 w 12695239"/>
              <a:gd name="connsiteY41" fmla="*/ 7605117 h 9916160"/>
              <a:gd name="connsiteX42" fmla="*/ 458003 w 12695239"/>
              <a:gd name="connsiteY42" fmla="*/ 7658647 h 9916160"/>
              <a:gd name="connsiteX43" fmla="*/ 329822 w 12695239"/>
              <a:gd name="connsiteY43" fmla="*/ 7678115 h 9916160"/>
              <a:gd name="connsiteX44" fmla="*/ 196958 w 12695239"/>
              <a:gd name="connsiteY44" fmla="*/ 7554684 h 9916160"/>
              <a:gd name="connsiteX45" fmla="*/ 0 w 12695239"/>
              <a:gd name="connsiteY45" fmla="*/ 7440982 h 9916160"/>
              <a:gd name="connsiteX46" fmla="*/ 256360 w 12695239"/>
              <a:gd name="connsiteY46" fmla="*/ 7402048 h 9916160"/>
              <a:gd name="connsiteX47" fmla="*/ 357184 w 12695239"/>
              <a:gd name="connsiteY47" fmla="*/ 7530351 h 9916160"/>
              <a:gd name="connsiteX48" fmla="*/ 485366 w 12695239"/>
              <a:gd name="connsiteY48" fmla="*/ 7510885 h 9916160"/>
              <a:gd name="connsiteX49" fmla="*/ 966052 w 12695239"/>
              <a:gd name="connsiteY49" fmla="*/ 7437885 h 9916160"/>
              <a:gd name="connsiteX50" fmla="*/ 988729 w 12695239"/>
              <a:gd name="connsiteY50" fmla="*/ 7147223 h 9916160"/>
              <a:gd name="connsiteX51" fmla="*/ 1730462 w 12695239"/>
              <a:gd name="connsiteY51" fmla="*/ 7178190 h 9916160"/>
              <a:gd name="connsiteX52" fmla="*/ 1922738 w 12695239"/>
              <a:gd name="connsiteY52" fmla="*/ 7148993 h 9916160"/>
              <a:gd name="connsiteX53" fmla="*/ 2467519 w 12695239"/>
              <a:gd name="connsiteY53" fmla="*/ 7066264 h 9916160"/>
              <a:gd name="connsiteX54" fmla="*/ 2595700 w 12695239"/>
              <a:gd name="connsiteY54" fmla="*/ 7046800 h 9916160"/>
              <a:gd name="connsiteX55" fmla="*/ 2888795 w 12695239"/>
              <a:gd name="connsiteY55" fmla="*/ 7145897 h 9916160"/>
              <a:gd name="connsiteX56" fmla="*/ 2952888 w 12695239"/>
              <a:gd name="connsiteY56" fmla="*/ 7136163 h 9916160"/>
              <a:gd name="connsiteX57" fmla="*/ 3273345 w 12695239"/>
              <a:gd name="connsiteY57" fmla="*/ 7087497 h 9916160"/>
              <a:gd name="connsiteX58" fmla="*/ 3401527 w 12695239"/>
              <a:gd name="connsiteY58" fmla="*/ 7068032 h 9916160"/>
              <a:gd name="connsiteX59" fmla="*/ 3689939 w 12695239"/>
              <a:gd name="connsiteY59" fmla="*/ 7024236 h 9916160"/>
              <a:gd name="connsiteX60" fmla="*/ 3781394 w 12695239"/>
              <a:gd name="connsiteY60" fmla="*/ 6866738 h 9916160"/>
              <a:gd name="connsiteX61" fmla="*/ 2677787 w 12695239"/>
              <a:gd name="connsiteY61" fmla="*/ 6603507 h 9916160"/>
              <a:gd name="connsiteX62" fmla="*/ 2581648 w 12695239"/>
              <a:gd name="connsiteY62" fmla="*/ 6618101 h 9916160"/>
              <a:gd name="connsiteX63" fmla="*/ 2064232 w 12695239"/>
              <a:gd name="connsiteY63" fmla="*/ 6553064 h 9916160"/>
              <a:gd name="connsiteX64" fmla="*/ 1679681 w 12695239"/>
              <a:gd name="connsiteY64" fmla="*/ 6611464 h 9916160"/>
              <a:gd name="connsiteX65" fmla="*/ 1519457 w 12695239"/>
              <a:gd name="connsiteY65" fmla="*/ 6635797 h 9916160"/>
              <a:gd name="connsiteX66" fmla="*/ 1455363 w 12695239"/>
              <a:gd name="connsiteY66" fmla="*/ 6645530 h 9916160"/>
              <a:gd name="connsiteX67" fmla="*/ 1418630 w 12695239"/>
              <a:gd name="connsiteY67" fmla="*/ 6507498 h 9916160"/>
              <a:gd name="connsiteX68" fmla="*/ 1610906 w 12695239"/>
              <a:gd name="connsiteY68" fmla="*/ 6478299 h 9916160"/>
              <a:gd name="connsiteX69" fmla="*/ 2924782 w 12695239"/>
              <a:gd name="connsiteY69" fmla="*/ 6278774 h 9916160"/>
              <a:gd name="connsiteX70" fmla="*/ 3144419 w 12695239"/>
              <a:gd name="connsiteY70" fmla="*/ 6101810 h 9916160"/>
              <a:gd name="connsiteX71" fmla="*/ 3359370 w 12695239"/>
              <a:gd name="connsiteY71" fmla="*/ 5781946 h 9916160"/>
              <a:gd name="connsiteX72" fmla="*/ 3263233 w 12695239"/>
              <a:gd name="connsiteY72" fmla="*/ 5796547 h 9916160"/>
              <a:gd name="connsiteX73" fmla="*/ 3231184 w 12695239"/>
              <a:gd name="connsiteY73" fmla="*/ 5801409 h 9916160"/>
              <a:gd name="connsiteX74" fmla="*/ 3135051 w 12695239"/>
              <a:gd name="connsiteY74" fmla="*/ 5816012 h 9916160"/>
              <a:gd name="connsiteX75" fmla="*/ 2612948 w 12695239"/>
              <a:gd name="connsiteY75" fmla="*/ 5608077 h 9916160"/>
              <a:gd name="connsiteX76" fmla="*/ 2435222 w 12695239"/>
              <a:gd name="connsiteY76" fmla="*/ 5574487 h 9916160"/>
              <a:gd name="connsiteX77" fmla="*/ 2384718 w 12695239"/>
              <a:gd name="connsiteY77" fmla="*/ 5500379 h 9916160"/>
              <a:gd name="connsiteX78" fmla="*/ 2368813 w 12695239"/>
              <a:gd name="connsiteY78" fmla="*/ 5503760 h 9916160"/>
              <a:gd name="connsiteX79" fmla="*/ 2293972 w 12695239"/>
              <a:gd name="connsiteY79" fmla="*/ 5649574 h 9916160"/>
              <a:gd name="connsiteX80" fmla="*/ 2078560 w 12695239"/>
              <a:gd name="connsiteY80" fmla="*/ 5695371 h 9916160"/>
              <a:gd name="connsiteX81" fmla="*/ 2234183 w 12695239"/>
              <a:gd name="connsiteY81" fmla="*/ 5532387 h 9916160"/>
              <a:gd name="connsiteX82" fmla="*/ 2245579 w 12695239"/>
              <a:gd name="connsiteY82" fmla="*/ 5500258 h 9916160"/>
              <a:gd name="connsiteX83" fmla="*/ 2225917 w 12695239"/>
              <a:gd name="connsiteY83" fmla="*/ 5498562 h 9916160"/>
              <a:gd name="connsiteX84" fmla="*/ 1829800 w 12695239"/>
              <a:gd name="connsiteY84" fmla="*/ 5296180 h 9916160"/>
              <a:gd name="connsiteX85" fmla="*/ 1825112 w 12695239"/>
              <a:gd name="connsiteY85" fmla="*/ 5153281 h 9916160"/>
              <a:gd name="connsiteX86" fmla="*/ 1761025 w 12695239"/>
              <a:gd name="connsiteY86" fmla="*/ 5163015 h 9916160"/>
              <a:gd name="connsiteX87" fmla="*/ 1664884 w 12695239"/>
              <a:gd name="connsiteY87" fmla="*/ 5177610 h 9916160"/>
              <a:gd name="connsiteX88" fmla="*/ 1632839 w 12695239"/>
              <a:gd name="connsiteY88" fmla="*/ 5182479 h 9916160"/>
              <a:gd name="connsiteX89" fmla="*/ 1568747 w 12695239"/>
              <a:gd name="connsiteY89" fmla="*/ 5192210 h 9916160"/>
              <a:gd name="connsiteX90" fmla="*/ 1537096 w 12695239"/>
              <a:gd name="connsiteY90" fmla="*/ 5055650 h 9916160"/>
              <a:gd name="connsiteX91" fmla="*/ 1532020 w 12695239"/>
              <a:gd name="connsiteY91" fmla="*/ 5054179 h 9916160"/>
              <a:gd name="connsiteX92" fmla="*/ 1544034 w 12695239"/>
              <a:gd name="connsiteY92" fmla="*/ 5052352 h 9916160"/>
              <a:gd name="connsiteX93" fmla="*/ 1596112 w 12695239"/>
              <a:gd name="connsiteY93" fmla="*/ 5044447 h 9916160"/>
              <a:gd name="connsiteX94" fmla="*/ 1660201 w 12695239"/>
              <a:gd name="connsiteY94" fmla="*/ 5034713 h 9916160"/>
              <a:gd name="connsiteX95" fmla="*/ 1788385 w 12695239"/>
              <a:gd name="connsiteY95" fmla="*/ 5015247 h 9916160"/>
              <a:gd name="connsiteX96" fmla="*/ 1820430 w 12695239"/>
              <a:gd name="connsiteY96" fmla="*/ 5010383 h 9916160"/>
              <a:gd name="connsiteX97" fmla="*/ 1985341 w 12695239"/>
              <a:gd name="connsiteY97" fmla="*/ 5128942 h 9916160"/>
              <a:gd name="connsiteX98" fmla="*/ 2296433 w 12695239"/>
              <a:gd name="connsiteY98" fmla="*/ 4794486 h 9916160"/>
              <a:gd name="connsiteX99" fmla="*/ 2809164 w 12695239"/>
              <a:gd name="connsiteY99" fmla="*/ 4716623 h 9916160"/>
              <a:gd name="connsiteX100" fmla="*/ 3033484 w 12695239"/>
              <a:gd name="connsiteY100" fmla="*/ 4682557 h 9916160"/>
              <a:gd name="connsiteX101" fmla="*/ 3518853 w 12695239"/>
              <a:gd name="connsiteY101" fmla="*/ 4752456 h 9916160"/>
              <a:gd name="connsiteX102" fmla="*/ 3610308 w 12695239"/>
              <a:gd name="connsiteY102" fmla="*/ 4594961 h 9916160"/>
              <a:gd name="connsiteX103" fmla="*/ 3546214 w 12695239"/>
              <a:gd name="connsiteY103" fmla="*/ 4604692 h 9916160"/>
              <a:gd name="connsiteX104" fmla="*/ 3156982 w 12695239"/>
              <a:gd name="connsiteY104" fmla="*/ 4520193 h 9916160"/>
              <a:gd name="connsiteX105" fmla="*/ 3024115 w 12695239"/>
              <a:gd name="connsiteY105" fmla="*/ 4396761 h 9916160"/>
              <a:gd name="connsiteX106" fmla="*/ 2992069 w 12695239"/>
              <a:gd name="connsiteY106" fmla="*/ 4401623 h 9916160"/>
              <a:gd name="connsiteX107" fmla="*/ 2831840 w 12695239"/>
              <a:gd name="connsiteY107" fmla="*/ 4425956 h 9916160"/>
              <a:gd name="connsiteX108" fmla="*/ 2923291 w 12695239"/>
              <a:gd name="connsiteY108" fmla="*/ 4268456 h 9916160"/>
              <a:gd name="connsiteX109" fmla="*/ 3110884 w 12695239"/>
              <a:gd name="connsiteY109" fmla="*/ 4096360 h 9916160"/>
              <a:gd name="connsiteX110" fmla="*/ 3234380 w 12695239"/>
              <a:gd name="connsiteY110" fmla="*/ 3933998 h 9916160"/>
              <a:gd name="connsiteX111" fmla="*/ 3747113 w 12695239"/>
              <a:gd name="connsiteY111" fmla="*/ 3856136 h 9916160"/>
              <a:gd name="connsiteX112" fmla="*/ 3614248 w 12695239"/>
              <a:gd name="connsiteY112" fmla="*/ 3732705 h 9916160"/>
              <a:gd name="connsiteX113" fmla="*/ 3582201 w 12695239"/>
              <a:gd name="connsiteY113" fmla="*/ 3737569 h 9916160"/>
              <a:gd name="connsiteX114" fmla="*/ 3513424 w 12695239"/>
              <a:gd name="connsiteY114" fmla="*/ 3604402 h 9916160"/>
              <a:gd name="connsiteX115" fmla="*/ 3769788 w 12695239"/>
              <a:gd name="connsiteY115" fmla="*/ 3565468 h 9916160"/>
              <a:gd name="connsiteX116" fmla="*/ 3966750 w 12695239"/>
              <a:gd name="connsiteY116" fmla="*/ 3679170 h 9916160"/>
              <a:gd name="connsiteX117" fmla="*/ 3998795 w 12695239"/>
              <a:gd name="connsiteY117" fmla="*/ 3674304 h 9916160"/>
              <a:gd name="connsiteX118" fmla="*/ 4126977 w 12695239"/>
              <a:gd name="connsiteY118" fmla="*/ 3654842 h 9916160"/>
              <a:gd name="connsiteX119" fmla="*/ 4026154 w 12695239"/>
              <a:gd name="connsiteY119" fmla="*/ 3526538 h 9916160"/>
              <a:gd name="connsiteX120" fmla="*/ 4085563 w 12695239"/>
              <a:gd name="connsiteY120" fmla="*/ 3373909 h 9916160"/>
              <a:gd name="connsiteX121" fmla="*/ 4144973 w 12695239"/>
              <a:gd name="connsiteY121" fmla="*/ 3221276 h 9916160"/>
              <a:gd name="connsiteX122" fmla="*/ 4044150 w 12695239"/>
              <a:gd name="connsiteY122" fmla="*/ 3092978 h 9916160"/>
              <a:gd name="connsiteX123" fmla="*/ 3526735 w 12695239"/>
              <a:gd name="connsiteY123" fmla="*/ 3027942 h 9916160"/>
              <a:gd name="connsiteX124" fmla="*/ 3004630 w 12695239"/>
              <a:gd name="connsiteY124" fmla="*/ 2820006 h 9916160"/>
              <a:gd name="connsiteX125" fmla="*/ 2876449 w 12695239"/>
              <a:gd name="connsiteY125" fmla="*/ 2839476 h 9916160"/>
              <a:gd name="connsiteX126" fmla="*/ 2775630 w 12695239"/>
              <a:gd name="connsiteY126" fmla="*/ 2711176 h 9916160"/>
              <a:gd name="connsiteX127" fmla="*/ 2674809 w 12695239"/>
              <a:gd name="connsiteY127" fmla="*/ 2582878 h 9916160"/>
              <a:gd name="connsiteX128" fmla="*/ 2317619 w 12695239"/>
              <a:gd name="connsiteY128" fmla="*/ 2493504 h 9916160"/>
              <a:gd name="connsiteX129" fmla="*/ 2248847 w 12695239"/>
              <a:gd name="connsiteY129" fmla="*/ 2360344 h 9916160"/>
              <a:gd name="connsiteX130" fmla="*/ 1854928 w 12695239"/>
              <a:gd name="connsiteY130" fmla="*/ 2132942 h 9916160"/>
              <a:gd name="connsiteX131" fmla="*/ 1722056 w 12695239"/>
              <a:gd name="connsiteY131" fmla="*/ 2009510 h 9916160"/>
              <a:gd name="connsiteX132" fmla="*/ 1589190 w 12695239"/>
              <a:gd name="connsiteY132" fmla="*/ 1886078 h 9916160"/>
              <a:gd name="connsiteX133" fmla="*/ 1456324 w 12695239"/>
              <a:gd name="connsiteY133" fmla="*/ 1762645 h 9916160"/>
              <a:gd name="connsiteX134" fmla="*/ 1360187 w 12695239"/>
              <a:gd name="connsiteY134" fmla="*/ 1777244 h 9916160"/>
              <a:gd name="connsiteX135" fmla="*/ 1291410 w 12695239"/>
              <a:gd name="connsiteY135" fmla="*/ 1644078 h 9916160"/>
              <a:gd name="connsiteX136" fmla="*/ 1259368 w 12695239"/>
              <a:gd name="connsiteY136" fmla="*/ 1648951 h 9916160"/>
              <a:gd name="connsiteX137" fmla="*/ 1163226 w 12695239"/>
              <a:gd name="connsiteY137" fmla="*/ 1663544 h 9916160"/>
              <a:gd name="connsiteX138" fmla="*/ 1158544 w 12695239"/>
              <a:gd name="connsiteY138" fmla="*/ 1520650 h 9916160"/>
              <a:gd name="connsiteX139" fmla="*/ 1126497 w 12695239"/>
              <a:gd name="connsiteY139" fmla="*/ 1525510 h 9916160"/>
              <a:gd name="connsiteX140" fmla="*/ 1163226 w 12695239"/>
              <a:gd name="connsiteY140" fmla="*/ 1663544 h 9916160"/>
              <a:gd name="connsiteX141" fmla="*/ 998315 w 12695239"/>
              <a:gd name="connsiteY141" fmla="*/ 1544980 h 9916160"/>
              <a:gd name="connsiteX142" fmla="*/ 879171 w 12695239"/>
              <a:gd name="connsiteY142" fmla="*/ 1502489 h 9916160"/>
              <a:gd name="connsiteX143" fmla="*/ 833811 w 12695239"/>
              <a:gd name="connsiteY143" fmla="*/ 1427096 h 9916160"/>
              <a:gd name="connsiteX144" fmla="*/ 834059 w 12695239"/>
              <a:gd name="connsiteY144" fmla="*/ 1426313 h 9916160"/>
              <a:gd name="connsiteX145" fmla="*/ 1217953 w 12695239"/>
              <a:gd name="connsiteY145" fmla="*/ 1368014 h 9916160"/>
              <a:gd name="connsiteX146" fmla="*/ 1249998 w 12695239"/>
              <a:gd name="connsiteY146" fmla="*/ 1363143 h 9916160"/>
              <a:gd name="connsiteX147" fmla="*/ 1346135 w 12695239"/>
              <a:gd name="connsiteY147" fmla="*/ 1348551 h 9916160"/>
              <a:gd name="connsiteX148" fmla="*/ 1543091 w 12695239"/>
              <a:gd name="connsiteY148" fmla="*/ 1462251 h 9916160"/>
              <a:gd name="connsiteX149" fmla="*/ 1639232 w 12695239"/>
              <a:gd name="connsiteY149" fmla="*/ 1447648 h 9916160"/>
              <a:gd name="connsiteX150" fmla="*/ 2119917 w 12695239"/>
              <a:gd name="connsiteY150" fmla="*/ 1374650 h 9916160"/>
              <a:gd name="connsiteX151" fmla="*/ 2280147 w 12695239"/>
              <a:gd name="connsiteY151" fmla="*/ 1350319 h 9916160"/>
              <a:gd name="connsiteX152" fmla="*/ 2380967 w 12695239"/>
              <a:gd name="connsiteY152" fmla="*/ 1478618 h 9916160"/>
              <a:gd name="connsiteX153" fmla="*/ 2472418 w 12695239"/>
              <a:gd name="connsiteY153" fmla="*/ 1321123 h 9916160"/>
              <a:gd name="connsiteX154" fmla="*/ 2339551 w 12695239"/>
              <a:gd name="connsiteY154" fmla="*/ 1197687 h 9916160"/>
              <a:gd name="connsiteX155" fmla="*/ 2238730 w 12695239"/>
              <a:gd name="connsiteY155" fmla="*/ 1069388 h 9916160"/>
              <a:gd name="connsiteX156" fmla="*/ 2142597 w 12695239"/>
              <a:gd name="connsiteY156" fmla="*/ 1083992 h 9916160"/>
              <a:gd name="connsiteX157" fmla="*/ 2105862 w 12695239"/>
              <a:gd name="connsiteY157" fmla="*/ 945953 h 9916160"/>
              <a:gd name="connsiteX158" fmla="*/ 2234047 w 12695239"/>
              <a:gd name="connsiteY158" fmla="*/ 926490 h 9916160"/>
              <a:gd name="connsiteX159" fmla="*/ 2298137 w 12695239"/>
              <a:gd name="connsiteY159" fmla="*/ 916755 h 9916160"/>
              <a:gd name="connsiteX160" fmla="*/ 2357546 w 12695239"/>
              <a:gd name="connsiteY160" fmla="*/ 764127 h 9916160"/>
              <a:gd name="connsiteX161" fmla="*/ 2261410 w 12695239"/>
              <a:gd name="connsiteY161" fmla="*/ 778724 h 9916160"/>
              <a:gd name="connsiteX162" fmla="*/ 2448998 w 12695239"/>
              <a:gd name="connsiteY162" fmla="*/ 606625 h 9916160"/>
              <a:gd name="connsiteX163" fmla="*/ 2517775 w 12695239"/>
              <a:gd name="connsiteY163" fmla="*/ 739793 h 9916160"/>
              <a:gd name="connsiteX164" fmla="*/ 2549818 w 12695239"/>
              <a:gd name="connsiteY164" fmla="*/ 734925 h 9916160"/>
              <a:gd name="connsiteX165" fmla="*/ 2710046 w 12695239"/>
              <a:gd name="connsiteY165" fmla="*/ 710593 h 9916160"/>
              <a:gd name="connsiteX166" fmla="*/ 2842917 w 12695239"/>
              <a:gd name="connsiteY166" fmla="*/ 834027 h 9916160"/>
              <a:gd name="connsiteX167" fmla="*/ 3131330 w 12695239"/>
              <a:gd name="connsiteY167" fmla="*/ 790231 h 9916160"/>
              <a:gd name="connsiteX168" fmla="*/ 3200105 w 12695239"/>
              <a:gd name="connsiteY168" fmla="*/ 923398 h 9916160"/>
              <a:gd name="connsiteX169" fmla="*/ 3232149 w 12695239"/>
              <a:gd name="connsiteY169" fmla="*/ 918531 h 9916160"/>
              <a:gd name="connsiteX170" fmla="*/ 3483831 w 12695239"/>
              <a:gd name="connsiteY170" fmla="*/ 736698 h 9916160"/>
              <a:gd name="connsiteX171" fmla="*/ 4033291 w 12695239"/>
              <a:gd name="connsiteY171" fmla="*/ 796863 h 9916160"/>
              <a:gd name="connsiteX172" fmla="*/ 4802389 w 12695239"/>
              <a:gd name="connsiteY172" fmla="*/ 680070 h 9916160"/>
              <a:gd name="connsiteX173" fmla="*/ 5186937 w 12695239"/>
              <a:gd name="connsiteY173" fmla="*/ 621673 h 9916160"/>
              <a:gd name="connsiteX174" fmla="*/ 5566803 w 12695239"/>
              <a:gd name="connsiteY174" fmla="*/ 420373 h 9916160"/>
              <a:gd name="connsiteX175" fmla="*/ 5946667 w 12695239"/>
              <a:gd name="connsiteY175" fmla="*/ 219081 h 9916160"/>
              <a:gd name="connsiteX176" fmla="*/ 6138941 w 12695239"/>
              <a:gd name="connsiteY176" fmla="*/ 189880 h 9916160"/>
              <a:gd name="connsiteX177" fmla="*/ 6142947 w 12695239"/>
              <a:gd name="connsiteY177" fmla="*/ 189271 h 9916160"/>
              <a:gd name="connsiteX178" fmla="*/ 6146057 w 12695239"/>
              <a:gd name="connsiteY178" fmla="*/ 188799 h 9916160"/>
              <a:gd name="connsiteX179" fmla="*/ 6154963 w 12695239"/>
              <a:gd name="connsiteY179" fmla="*/ 187448 h 9916160"/>
              <a:gd name="connsiteX180" fmla="*/ 6158999 w 12695239"/>
              <a:gd name="connsiteY180" fmla="*/ 186834 h 9916160"/>
              <a:gd name="connsiteX181" fmla="*/ 6165979 w 12695239"/>
              <a:gd name="connsiteY181" fmla="*/ 185774 h 9916160"/>
              <a:gd name="connsiteX182" fmla="*/ 6170987 w 12695239"/>
              <a:gd name="connsiteY182" fmla="*/ 185013 h 9916160"/>
              <a:gd name="connsiteX183" fmla="*/ 6158999 w 12695239"/>
              <a:gd name="connsiteY183" fmla="*/ 186834 h 9916160"/>
              <a:gd name="connsiteX184" fmla="*/ 6152459 w 12695239"/>
              <a:gd name="connsiteY184" fmla="*/ 187826 h 9916160"/>
              <a:gd name="connsiteX185" fmla="*/ 6146057 w 12695239"/>
              <a:gd name="connsiteY185" fmla="*/ 188799 h 9916160"/>
              <a:gd name="connsiteX186" fmla="*/ 6143947 w 12695239"/>
              <a:gd name="connsiteY186" fmla="*/ 189118 h 9916160"/>
              <a:gd name="connsiteX187" fmla="*/ 6138941 w 12695239"/>
              <a:gd name="connsiteY187" fmla="*/ 189880 h 9916160"/>
              <a:gd name="connsiteX188" fmla="*/ 6358575 w 12695239"/>
              <a:gd name="connsiteY188" fmla="*/ 12916 h 991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2695239" h="9916160">
                <a:moveTo>
                  <a:pt x="6443627" y="0"/>
                </a:moveTo>
                <a:lnTo>
                  <a:pt x="12695239" y="0"/>
                </a:lnTo>
                <a:lnTo>
                  <a:pt x="12695239" y="9916160"/>
                </a:lnTo>
                <a:lnTo>
                  <a:pt x="3929957" y="9916160"/>
                </a:lnTo>
                <a:lnTo>
                  <a:pt x="3931825" y="9912719"/>
                </a:lnTo>
                <a:cubicBezTo>
                  <a:pt x="3950535" y="9876266"/>
                  <a:pt x="3969245" y="9839814"/>
                  <a:pt x="3982708" y="9836954"/>
                </a:cubicBezTo>
                <a:cubicBezTo>
                  <a:pt x="4084478" y="9685417"/>
                  <a:pt x="4159319" y="9539608"/>
                  <a:pt x="4293950" y="9510980"/>
                </a:cubicBezTo>
                <a:cubicBezTo>
                  <a:pt x="4293950" y="9510980"/>
                  <a:pt x="4299198" y="9477393"/>
                  <a:pt x="4307811" y="9443088"/>
                </a:cubicBezTo>
                <a:lnTo>
                  <a:pt x="4310627" y="9434226"/>
                </a:lnTo>
                <a:lnTo>
                  <a:pt x="4282304" y="9375644"/>
                </a:lnTo>
                <a:cubicBezTo>
                  <a:pt x="4154122" y="9395113"/>
                  <a:pt x="4117391" y="9257080"/>
                  <a:pt x="4048615" y="9123913"/>
                </a:cubicBezTo>
                <a:cubicBezTo>
                  <a:pt x="4016570" y="9128780"/>
                  <a:pt x="4016570" y="9128780"/>
                  <a:pt x="4011886" y="8985884"/>
                </a:cubicBezTo>
                <a:cubicBezTo>
                  <a:pt x="3979840" y="8990746"/>
                  <a:pt x="3947795" y="8995613"/>
                  <a:pt x="3915748" y="9000482"/>
                </a:cubicBezTo>
                <a:cubicBezTo>
                  <a:pt x="3814925" y="8872182"/>
                  <a:pt x="3778198" y="8734147"/>
                  <a:pt x="3773514" y="8591251"/>
                </a:cubicBezTo>
                <a:cubicBezTo>
                  <a:pt x="3757490" y="8593685"/>
                  <a:pt x="3749480" y="8594903"/>
                  <a:pt x="3741467" y="8596118"/>
                </a:cubicBezTo>
                <a:cubicBezTo>
                  <a:pt x="3741467" y="8596118"/>
                  <a:pt x="3741467" y="8596118"/>
                  <a:pt x="3737461" y="8596724"/>
                </a:cubicBezTo>
                <a:lnTo>
                  <a:pt x="3734666" y="8597152"/>
                </a:lnTo>
                <a:lnTo>
                  <a:pt x="3728448" y="8598095"/>
                </a:lnTo>
                <a:lnTo>
                  <a:pt x="3722219" y="8599040"/>
                </a:lnTo>
                <a:lnTo>
                  <a:pt x="3713427" y="8600373"/>
                </a:lnTo>
                <a:cubicBezTo>
                  <a:pt x="3709421" y="8600987"/>
                  <a:pt x="3709421" y="8600987"/>
                  <a:pt x="3709421" y="8600987"/>
                </a:cubicBezTo>
                <a:cubicBezTo>
                  <a:pt x="3677375" y="8605852"/>
                  <a:pt x="3608601" y="8472687"/>
                  <a:pt x="3668007" y="8320054"/>
                </a:cubicBezTo>
                <a:cubicBezTo>
                  <a:pt x="3759460" y="8162556"/>
                  <a:pt x="3759460" y="8162556"/>
                  <a:pt x="3892328" y="8285990"/>
                </a:cubicBezTo>
                <a:cubicBezTo>
                  <a:pt x="3924371" y="8281118"/>
                  <a:pt x="3919690" y="8138224"/>
                  <a:pt x="3919690" y="8138224"/>
                </a:cubicBezTo>
                <a:cubicBezTo>
                  <a:pt x="3919690" y="8138224"/>
                  <a:pt x="3887642" y="8143086"/>
                  <a:pt x="3882957" y="8000192"/>
                </a:cubicBezTo>
                <a:cubicBezTo>
                  <a:pt x="3850913" y="8005059"/>
                  <a:pt x="3850913" y="8005059"/>
                  <a:pt x="3818866" y="8009923"/>
                </a:cubicBezTo>
                <a:cubicBezTo>
                  <a:pt x="3786821" y="8014790"/>
                  <a:pt x="3722730" y="8024526"/>
                  <a:pt x="3718045" y="7881627"/>
                </a:cubicBezTo>
                <a:cubicBezTo>
                  <a:pt x="3557815" y="7905957"/>
                  <a:pt x="3397588" y="7930290"/>
                  <a:pt x="3264720" y="7806861"/>
                </a:cubicBezTo>
                <a:cubicBezTo>
                  <a:pt x="3264720" y="7806861"/>
                  <a:pt x="3264720" y="7806861"/>
                  <a:pt x="3269406" y="7949756"/>
                </a:cubicBezTo>
                <a:cubicBezTo>
                  <a:pt x="3104494" y="7831190"/>
                  <a:pt x="2944263" y="7855522"/>
                  <a:pt x="2811397" y="7732091"/>
                </a:cubicBezTo>
                <a:cubicBezTo>
                  <a:pt x="2811397" y="7732091"/>
                  <a:pt x="2811397" y="7732091"/>
                  <a:pt x="2816079" y="7874990"/>
                </a:cubicBezTo>
                <a:cubicBezTo>
                  <a:pt x="2779351" y="7736960"/>
                  <a:pt x="2719944" y="7889588"/>
                  <a:pt x="2683213" y="7751556"/>
                </a:cubicBezTo>
                <a:cubicBezTo>
                  <a:pt x="2683213" y="7751556"/>
                  <a:pt x="2683213" y="7751556"/>
                  <a:pt x="2651167" y="7756421"/>
                </a:cubicBezTo>
                <a:cubicBezTo>
                  <a:pt x="2555030" y="7771020"/>
                  <a:pt x="2490942" y="7780758"/>
                  <a:pt x="2394804" y="7795355"/>
                </a:cubicBezTo>
                <a:cubicBezTo>
                  <a:pt x="2330712" y="7805091"/>
                  <a:pt x="2234572" y="7819683"/>
                  <a:pt x="2165799" y="7686523"/>
                </a:cubicBezTo>
                <a:cubicBezTo>
                  <a:pt x="2133750" y="7691394"/>
                  <a:pt x="2069662" y="7701128"/>
                  <a:pt x="2037615" y="7705991"/>
                </a:cubicBezTo>
                <a:cubicBezTo>
                  <a:pt x="1936793" y="7577687"/>
                  <a:pt x="1845336" y="7735187"/>
                  <a:pt x="1744517" y="7606887"/>
                </a:cubicBezTo>
                <a:cubicBezTo>
                  <a:pt x="1744517" y="7606887"/>
                  <a:pt x="1744517" y="7606887"/>
                  <a:pt x="1712473" y="7611754"/>
                </a:cubicBezTo>
                <a:cubicBezTo>
                  <a:pt x="1584286" y="7631220"/>
                  <a:pt x="1492837" y="7788715"/>
                  <a:pt x="1392015" y="7660420"/>
                </a:cubicBezTo>
                <a:cubicBezTo>
                  <a:pt x="1392015" y="7660420"/>
                  <a:pt x="1392015" y="7660420"/>
                  <a:pt x="1359973" y="7665284"/>
                </a:cubicBezTo>
                <a:cubicBezTo>
                  <a:pt x="1195060" y="7546718"/>
                  <a:pt x="1039511" y="7713947"/>
                  <a:pt x="906647" y="7590518"/>
                </a:cubicBezTo>
                <a:cubicBezTo>
                  <a:pt x="874597" y="7595382"/>
                  <a:pt x="842558" y="7600255"/>
                  <a:pt x="810508" y="7605117"/>
                </a:cubicBezTo>
                <a:cubicBezTo>
                  <a:pt x="714371" y="7619718"/>
                  <a:pt x="590872" y="7782084"/>
                  <a:pt x="458003" y="7658647"/>
                </a:cubicBezTo>
                <a:cubicBezTo>
                  <a:pt x="425959" y="7663518"/>
                  <a:pt x="361867" y="7673248"/>
                  <a:pt x="329822" y="7678115"/>
                </a:cubicBezTo>
                <a:cubicBezTo>
                  <a:pt x="293090" y="7540082"/>
                  <a:pt x="233683" y="7692718"/>
                  <a:pt x="196958" y="7554684"/>
                </a:cubicBezTo>
                <a:cubicBezTo>
                  <a:pt x="132864" y="7564415"/>
                  <a:pt x="68774" y="7574149"/>
                  <a:pt x="0" y="7440982"/>
                </a:cubicBezTo>
                <a:cubicBezTo>
                  <a:pt x="96134" y="7426385"/>
                  <a:pt x="192271" y="7411787"/>
                  <a:pt x="256360" y="7402048"/>
                </a:cubicBezTo>
                <a:cubicBezTo>
                  <a:pt x="288407" y="7397184"/>
                  <a:pt x="325134" y="7535215"/>
                  <a:pt x="357184" y="7530351"/>
                </a:cubicBezTo>
                <a:cubicBezTo>
                  <a:pt x="421271" y="7520617"/>
                  <a:pt x="453321" y="7515752"/>
                  <a:pt x="485366" y="7510885"/>
                </a:cubicBezTo>
                <a:cubicBezTo>
                  <a:pt x="645597" y="7486552"/>
                  <a:pt x="805823" y="7462217"/>
                  <a:pt x="966052" y="7437885"/>
                </a:cubicBezTo>
                <a:cubicBezTo>
                  <a:pt x="961367" y="7294988"/>
                  <a:pt x="892590" y="7161821"/>
                  <a:pt x="988729" y="7147223"/>
                </a:cubicBezTo>
                <a:cubicBezTo>
                  <a:pt x="1245094" y="7108291"/>
                  <a:pt x="1469417" y="7074227"/>
                  <a:pt x="1730462" y="7178190"/>
                </a:cubicBezTo>
                <a:cubicBezTo>
                  <a:pt x="1794560" y="7168461"/>
                  <a:pt x="1858649" y="7158727"/>
                  <a:pt x="1922738" y="7148993"/>
                </a:cubicBezTo>
                <a:cubicBezTo>
                  <a:pt x="2115017" y="7119798"/>
                  <a:pt x="2275243" y="7095464"/>
                  <a:pt x="2467519" y="7066264"/>
                </a:cubicBezTo>
                <a:cubicBezTo>
                  <a:pt x="2499563" y="7061397"/>
                  <a:pt x="2563652" y="7051663"/>
                  <a:pt x="2595700" y="7046800"/>
                </a:cubicBezTo>
                <a:cubicBezTo>
                  <a:pt x="2696519" y="7175098"/>
                  <a:pt x="2787976" y="7017599"/>
                  <a:pt x="2888795" y="7145897"/>
                </a:cubicBezTo>
                <a:cubicBezTo>
                  <a:pt x="2888795" y="7145897"/>
                  <a:pt x="2920844" y="7141029"/>
                  <a:pt x="2952888" y="7136163"/>
                </a:cubicBezTo>
                <a:cubicBezTo>
                  <a:pt x="3049026" y="7121564"/>
                  <a:pt x="3177208" y="7102098"/>
                  <a:pt x="3273345" y="7087497"/>
                </a:cubicBezTo>
                <a:cubicBezTo>
                  <a:pt x="3337438" y="7077766"/>
                  <a:pt x="3369482" y="7072899"/>
                  <a:pt x="3401527" y="7068032"/>
                </a:cubicBezTo>
                <a:cubicBezTo>
                  <a:pt x="3497664" y="7053436"/>
                  <a:pt x="3593803" y="7038834"/>
                  <a:pt x="3689939" y="7024236"/>
                </a:cubicBezTo>
                <a:cubicBezTo>
                  <a:pt x="3754031" y="7014499"/>
                  <a:pt x="3786075" y="7009632"/>
                  <a:pt x="3781394" y="6866738"/>
                </a:cubicBezTo>
                <a:cubicBezTo>
                  <a:pt x="3424207" y="6777367"/>
                  <a:pt x="3067019" y="6688003"/>
                  <a:pt x="2677787" y="6603507"/>
                </a:cubicBezTo>
                <a:cubicBezTo>
                  <a:pt x="2645739" y="6608370"/>
                  <a:pt x="2613695" y="6613237"/>
                  <a:pt x="2581648" y="6618101"/>
                </a:cubicBezTo>
                <a:cubicBezTo>
                  <a:pt x="2389375" y="6647299"/>
                  <a:pt x="2229142" y="6671633"/>
                  <a:pt x="2064232" y="6553064"/>
                </a:cubicBezTo>
                <a:cubicBezTo>
                  <a:pt x="1936050" y="6572533"/>
                  <a:pt x="1807867" y="6592001"/>
                  <a:pt x="1679681" y="6611464"/>
                </a:cubicBezTo>
                <a:cubicBezTo>
                  <a:pt x="1647636" y="6616331"/>
                  <a:pt x="1583546" y="6626064"/>
                  <a:pt x="1519457" y="6635797"/>
                </a:cubicBezTo>
                <a:cubicBezTo>
                  <a:pt x="1487407" y="6640663"/>
                  <a:pt x="1487407" y="6640663"/>
                  <a:pt x="1455363" y="6645530"/>
                </a:cubicBezTo>
                <a:cubicBezTo>
                  <a:pt x="1423318" y="6650397"/>
                  <a:pt x="1418630" y="6507498"/>
                  <a:pt x="1418630" y="6507498"/>
                </a:cubicBezTo>
                <a:cubicBezTo>
                  <a:pt x="1482725" y="6497767"/>
                  <a:pt x="1546817" y="6488033"/>
                  <a:pt x="1610906" y="6478299"/>
                </a:cubicBezTo>
                <a:cubicBezTo>
                  <a:pt x="2059550" y="6410171"/>
                  <a:pt x="2508189" y="6342037"/>
                  <a:pt x="2924782" y="6278774"/>
                </a:cubicBezTo>
                <a:cubicBezTo>
                  <a:pt x="3020918" y="6264175"/>
                  <a:pt x="3048282" y="6116407"/>
                  <a:pt x="3144419" y="6101810"/>
                </a:cubicBezTo>
                <a:cubicBezTo>
                  <a:pt x="3203824" y="5949177"/>
                  <a:pt x="3336693" y="6072609"/>
                  <a:pt x="3359370" y="5781946"/>
                </a:cubicBezTo>
                <a:cubicBezTo>
                  <a:pt x="3327322" y="5786815"/>
                  <a:pt x="3295278" y="5791680"/>
                  <a:pt x="3263233" y="5796547"/>
                </a:cubicBezTo>
                <a:cubicBezTo>
                  <a:pt x="3263233" y="5796547"/>
                  <a:pt x="3263233" y="5796547"/>
                  <a:pt x="3231184" y="5801409"/>
                </a:cubicBezTo>
                <a:cubicBezTo>
                  <a:pt x="3231184" y="5801409"/>
                  <a:pt x="3199140" y="5806276"/>
                  <a:pt x="3135051" y="5816012"/>
                </a:cubicBezTo>
                <a:cubicBezTo>
                  <a:pt x="2974818" y="5840340"/>
                  <a:pt x="2777864" y="5726646"/>
                  <a:pt x="2612948" y="5608077"/>
                </a:cubicBezTo>
                <a:cubicBezTo>
                  <a:pt x="2540844" y="5619031"/>
                  <a:pt x="2486769" y="5627243"/>
                  <a:pt x="2435222" y="5574487"/>
                </a:cubicBezTo>
                <a:lnTo>
                  <a:pt x="2384718" y="5500379"/>
                </a:lnTo>
                <a:lnTo>
                  <a:pt x="2368813" y="5503760"/>
                </a:lnTo>
                <a:cubicBezTo>
                  <a:pt x="2341883" y="5509487"/>
                  <a:pt x="2320899" y="5643850"/>
                  <a:pt x="2293972" y="5649574"/>
                </a:cubicBezTo>
                <a:cubicBezTo>
                  <a:pt x="2240116" y="5661024"/>
                  <a:pt x="2159341" y="5678201"/>
                  <a:pt x="2078560" y="5695371"/>
                </a:cubicBezTo>
                <a:cubicBezTo>
                  <a:pt x="2126474" y="5555288"/>
                  <a:pt x="2180328" y="5543835"/>
                  <a:pt x="2234183" y="5532387"/>
                </a:cubicBezTo>
                <a:lnTo>
                  <a:pt x="2245579" y="5500258"/>
                </a:lnTo>
                <a:lnTo>
                  <a:pt x="2225917" y="5498562"/>
                </a:lnTo>
                <a:cubicBezTo>
                  <a:pt x="2077167" y="5474028"/>
                  <a:pt x="1953483" y="5385101"/>
                  <a:pt x="1829800" y="5296180"/>
                </a:cubicBezTo>
                <a:cubicBezTo>
                  <a:pt x="1829800" y="5296180"/>
                  <a:pt x="1825112" y="5153281"/>
                  <a:pt x="1825112" y="5153281"/>
                </a:cubicBezTo>
                <a:cubicBezTo>
                  <a:pt x="1793070" y="5158148"/>
                  <a:pt x="1761025" y="5163015"/>
                  <a:pt x="1761025" y="5163015"/>
                </a:cubicBezTo>
                <a:cubicBezTo>
                  <a:pt x="1728976" y="5167880"/>
                  <a:pt x="1696931" y="5172747"/>
                  <a:pt x="1664884" y="5177610"/>
                </a:cubicBezTo>
                <a:cubicBezTo>
                  <a:pt x="1632839" y="5182479"/>
                  <a:pt x="1632839" y="5182479"/>
                  <a:pt x="1632839" y="5182479"/>
                </a:cubicBezTo>
                <a:cubicBezTo>
                  <a:pt x="1600794" y="5187344"/>
                  <a:pt x="1600794" y="5187344"/>
                  <a:pt x="1568747" y="5192210"/>
                </a:cubicBezTo>
                <a:cubicBezTo>
                  <a:pt x="1565234" y="5085033"/>
                  <a:pt x="1546330" y="5060980"/>
                  <a:pt x="1537096" y="5055650"/>
                </a:cubicBezTo>
                <a:lnTo>
                  <a:pt x="1532020" y="5054179"/>
                </a:lnTo>
                <a:lnTo>
                  <a:pt x="1544034" y="5052352"/>
                </a:lnTo>
                <a:cubicBezTo>
                  <a:pt x="1564062" y="5049312"/>
                  <a:pt x="1580088" y="5046878"/>
                  <a:pt x="1596112" y="5044447"/>
                </a:cubicBezTo>
                <a:cubicBezTo>
                  <a:pt x="1628156" y="5039580"/>
                  <a:pt x="1628156" y="5039580"/>
                  <a:pt x="1660201" y="5034713"/>
                </a:cubicBezTo>
                <a:cubicBezTo>
                  <a:pt x="1692248" y="5029850"/>
                  <a:pt x="1756338" y="5020110"/>
                  <a:pt x="1788385" y="5015247"/>
                </a:cubicBezTo>
                <a:cubicBezTo>
                  <a:pt x="1788385" y="5015247"/>
                  <a:pt x="1820430" y="5010383"/>
                  <a:pt x="1820430" y="5010383"/>
                </a:cubicBezTo>
                <a:cubicBezTo>
                  <a:pt x="1889207" y="5143547"/>
                  <a:pt x="1953299" y="5133816"/>
                  <a:pt x="1985341" y="5128942"/>
                </a:cubicBezTo>
                <a:cubicBezTo>
                  <a:pt x="2113526" y="5109479"/>
                  <a:pt x="2204979" y="4951983"/>
                  <a:pt x="2296433" y="4794486"/>
                </a:cubicBezTo>
                <a:cubicBezTo>
                  <a:pt x="2419927" y="4632119"/>
                  <a:pt x="2607521" y="4460023"/>
                  <a:pt x="2809164" y="4716623"/>
                </a:cubicBezTo>
                <a:cubicBezTo>
                  <a:pt x="2873256" y="4706887"/>
                  <a:pt x="2964709" y="4549392"/>
                  <a:pt x="3033484" y="4682557"/>
                </a:cubicBezTo>
                <a:cubicBezTo>
                  <a:pt x="3193714" y="4658224"/>
                  <a:pt x="3353940" y="4633889"/>
                  <a:pt x="3518853" y="4752456"/>
                </a:cubicBezTo>
                <a:cubicBezTo>
                  <a:pt x="3550897" y="4747591"/>
                  <a:pt x="3582945" y="4742724"/>
                  <a:pt x="3610308" y="4594961"/>
                </a:cubicBezTo>
                <a:cubicBezTo>
                  <a:pt x="3610308" y="4594961"/>
                  <a:pt x="3578261" y="4599826"/>
                  <a:pt x="3546214" y="4604692"/>
                </a:cubicBezTo>
                <a:cubicBezTo>
                  <a:pt x="3413347" y="4481259"/>
                  <a:pt x="3253121" y="4505589"/>
                  <a:pt x="3156982" y="4520193"/>
                </a:cubicBezTo>
                <a:cubicBezTo>
                  <a:pt x="3120253" y="4382160"/>
                  <a:pt x="3060846" y="4534789"/>
                  <a:pt x="3024115" y="4396761"/>
                </a:cubicBezTo>
                <a:cubicBezTo>
                  <a:pt x="3024115" y="4396761"/>
                  <a:pt x="3024115" y="4396761"/>
                  <a:pt x="2992069" y="4401623"/>
                </a:cubicBezTo>
                <a:cubicBezTo>
                  <a:pt x="2927978" y="4411358"/>
                  <a:pt x="2863886" y="4421092"/>
                  <a:pt x="2831840" y="4425956"/>
                </a:cubicBezTo>
                <a:cubicBezTo>
                  <a:pt x="2827156" y="4283059"/>
                  <a:pt x="2891247" y="4273326"/>
                  <a:pt x="2923291" y="4268456"/>
                </a:cubicBezTo>
                <a:cubicBezTo>
                  <a:pt x="3019433" y="4253863"/>
                  <a:pt x="3083522" y="4244129"/>
                  <a:pt x="3110884" y="4096360"/>
                </a:cubicBezTo>
                <a:cubicBezTo>
                  <a:pt x="3138244" y="3948595"/>
                  <a:pt x="3202333" y="3938861"/>
                  <a:pt x="3234380" y="3933998"/>
                </a:cubicBezTo>
                <a:cubicBezTo>
                  <a:pt x="3394610" y="3909666"/>
                  <a:pt x="3586887" y="3880469"/>
                  <a:pt x="3747113" y="3856136"/>
                </a:cubicBezTo>
                <a:cubicBezTo>
                  <a:pt x="3715068" y="3861003"/>
                  <a:pt x="3650976" y="3870735"/>
                  <a:pt x="3614248" y="3732705"/>
                </a:cubicBezTo>
                <a:cubicBezTo>
                  <a:pt x="3614248" y="3732705"/>
                  <a:pt x="3614248" y="3732705"/>
                  <a:pt x="3582201" y="3737569"/>
                </a:cubicBezTo>
                <a:cubicBezTo>
                  <a:pt x="3518110" y="3747303"/>
                  <a:pt x="3454017" y="3757032"/>
                  <a:pt x="3513424" y="3604402"/>
                </a:cubicBezTo>
                <a:cubicBezTo>
                  <a:pt x="3609561" y="3589804"/>
                  <a:pt x="3705700" y="3575202"/>
                  <a:pt x="3769788" y="3565468"/>
                </a:cubicBezTo>
                <a:cubicBezTo>
                  <a:pt x="3838566" y="3698639"/>
                  <a:pt x="3897974" y="3546003"/>
                  <a:pt x="3966750" y="3679170"/>
                </a:cubicBezTo>
                <a:cubicBezTo>
                  <a:pt x="3966750" y="3679170"/>
                  <a:pt x="3966750" y="3679170"/>
                  <a:pt x="3998795" y="3674304"/>
                </a:cubicBezTo>
                <a:cubicBezTo>
                  <a:pt x="4030839" y="3669437"/>
                  <a:pt x="4094934" y="3659705"/>
                  <a:pt x="4126977" y="3654842"/>
                </a:cubicBezTo>
                <a:cubicBezTo>
                  <a:pt x="4122295" y="3511939"/>
                  <a:pt x="4058201" y="3521671"/>
                  <a:pt x="4026154" y="3526538"/>
                </a:cubicBezTo>
                <a:cubicBezTo>
                  <a:pt x="4026154" y="3526538"/>
                  <a:pt x="4058201" y="3521671"/>
                  <a:pt x="4085563" y="3373909"/>
                </a:cubicBezTo>
                <a:cubicBezTo>
                  <a:pt x="4117609" y="3369040"/>
                  <a:pt x="4181702" y="3359310"/>
                  <a:pt x="4144973" y="3221276"/>
                </a:cubicBezTo>
                <a:cubicBezTo>
                  <a:pt x="4144973" y="3221276"/>
                  <a:pt x="4108240" y="3083245"/>
                  <a:pt x="4044150" y="3092978"/>
                </a:cubicBezTo>
                <a:cubicBezTo>
                  <a:pt x="3883921" y="3117313"/>
                  <a:pt x="3691645" y="3146505"/>
                  <a:pt x="3526735" y="3027942"/>
                </a:cubicBezTo>
                <a:cubicBezTo>
                  <a:pt x="3334458" y="3057139"/>
                  <a:pt x="3142183" y="3086339"/>
                  <a:pt x="3004630" y="2820006"/>
                </a:cubicBezTo>
                <a:cubicBezTo>
                  <a:pt x="2940541" y="2829742"/>
                  <a:pt x="2908497" y="2834609"/>
                  <a:pt x="2876449" y="2839476"/>
                </a:cubicBezTo>
                <a:cubicBezTo>
                  <a:pt x="2839722" y="2701445"/>
                  <a:pt x="2807673" y="2706309"/>
                  <a:pt x="2775630" y="2711176"/>
                </a:cubicBezTo>
                <a:cubicBezTo>
                  <a:pt x="2743585" y="2716043"/>
                  <a:pt x="2711535" y="2720905"/>
                  <a:pt x="2674809" y="2582878"/>
                </a:cubicBezTo>
                <a:cubicBezTo>
                  <a:pt x="2546623" y="2602343"/>
                  <a:pt x="2418442" y="2621809"/>
                  <a:pt x="2317619" y="2493504"/>
                </a:cubicBezTo>
                <a:cubicBezTo>
                  <a:pt x="2285577" y="2498376"/>
                  <a:pt x="2248847" y="2360344"/>
                  <a:pt x="2248847" y="2360344"/>
                </a:cubicBezTo>
                <a:cubicBezTo>
                  <a:pt x="2088616" y="2384677"/>
                  <a:pt x="1987794" y="2256378"/>
                  <a:pt x="1854928" y="2132942"/>
                </a:cubicBezTo>
                <a:cubicBezTo>
                  <a:pt x="1822881" y="2137812"/>
                  <a:pt x="1754104" y="2004647"/>
                  <a:pt x="1722056" y="2009510"/>
                </a:cubicBezTo>
                <a:cubicBezTo>
                  <a:pt x="1657967" y="2019244"/>
                  <a:pt x="1621235" y="1881211"/>
                  <a:pt x="1589190" y="1886078"/>
                </a:cubicBezTo>
                <a:cubicBezTo>
                  <a:pt x="1557145" y="1890945"/>
                  <a:pt x="1493053" y="1900674"/>
                  <a:pt x="1456324" y="1762645"/>
                </a:cubicBezTo>
                <a:cubicBezTo>
                  <a:pt x="1424279" y="1767512"/>
                  <a:pt x="1392234" y="1772381"/>
                  <a:pt x="1360187" y="1777244"/>
                </a:cubicBezTo>
                <a:cubicBezTo>
                  <a:pt x="1355502" y="1634347"/>
                  <a:pt x="1323457" y="1639214"/>
                  <a:pt x="1291410" y="1644078"/>
                </a:cubicBezTo>
                <a:cubicBezTo>
                  <a:pt x="1259368" y="1648951"/>
                  <a:pt x="1259368" y="1648951"/>
                  <a:pt x="1259368" y="1648951"/>
                </a:cubicBezTo>
                <a:cubicBezTo>
                  <a:pt x="1227321" y="1653812"/>
                  <a:pt x="1163226" y="1663544"/>
                  <a:pt x="1163226" y="1663544"/>
                </a:cubicBezTo>
                <a:cubicBezTo>
                  <a:pt x="1131182" y="1668411"/>
                  <a:pt x="1126497" y="1525510"/>
                  <a:pt x="1158544" y="1520650"/>
                </a:cubicBezTo>
                <a:cubicBezTo>
                  <a:pt x="1158544" y="1520650"/>
                  <a:pt x="1126497" y="1525510"/>
                  <a:pt x="1126497" y="1525510"/>
                </a:cubicBezTo>
                <a:cubicBezTo>
                  <a:pt x="1126497" y="1525510"/>
                  <a:pt x="1131182" y="1668411"/>
                  <a:pt x="1163226" y="1663544"/>
                </a:cubicBezTo>
                <a:cubicBezTo>
                  <a:pt x="1099134" y="1673276"/>
                  <a:pt x="1035045" y="1683014"/>
                  <a:pt x="998315" y="1544980"/>
                </a:cubicBezTo>
                <a:cubicBezTo>
                  <a:pt x="950244" y="1552278"/>
                  <a:pt x="920202" y="1556841"/>
                  <a:pt x="879171" y="1502489"/>
                </a:cubicBezTo>
                <a:lnTo>
                  <a:pt x="833811" y="1427096"/>
                </a:lnTo>
                <a:lnTo>
                  <a:pt x="834059" y="1426313"/>
                </a:lnTo>
                <a:lnTo>
                  <a:pt x="1217953" y="1368014"/>
                </a:lnTo>
                <a:cubicBezTo>
                  <a:pt x="1249998" y="1363143"/>
                  <a:pt x="1249998" y="1363143"/>
                  <a:pt x="1249998" y="1363143"/>
                </a:cubicBezTo>
                <a:cubicBezTo>
                  <a:pt x="1282043" y="1358283"/>
                  <a:pt x="1314090" y="1353414"/>
                  <a:pt x="1346135" y="1348551"/>
                </a:cubicBezTo>
                <a:cubicBezTo>
                  <a:pt x="1414914" y="1481716"/>
                  <a:pt x="1474316" y="1329084"/>
                  <a:pt x="1543091" y="1462251"/>
                </a:cubicBezTo>
                <a:cubicBezTo>
                  <a:pt x="1575140" y="1457384"/>
                  <a:pt x="1607185" y="1452517"/>
                  <a:pt x="1639232" y="1447648"/>
                </a:cubicBezTo>
                <a:cubicBezTo>
                  <a:pt x="1794779" y="1280421"/>
                  <a:pt x="1955007" y="1256088"/>
                  <a:pt x="2119917" y="1374650"/>
                </a:cubicBezTo>
                <a:cubicBezTo>
                  <a:pt x="2184008" y="1364921"/>
                  <a:pt x="2243417" y="1212285"/>
                  <a:pt x="2280147" y="1350319"/>
                </a:cubicBezTo>
                <a:cubicBezTo>
                  <a:pt x="2344239" y="1340588"/>
                  <a:pt x="2344239" y="1340588"/>
                  <a:pt x="2380967" y="1478618"/>
                </a:cubicBezTo>
                <a:cubicBezTo>
                  <a:pt x="2445055" y="1468884"/>
                  <a:pt x="2541193" y="1454290"/>
                  <a:pt x="2472418" y="1321123"/>
                </a:cubicBezTo>
                <a:cubicBezTo>
                  <a:pt x="2408329" y="1330854"/>
                  <a:pt x="2339551" y="1197687"/>
                  <a:pt x="2339551" y="1197687"/>
                </a:cubicBezTo>
                <a:cubicBezTo>
                  <a:pt x="2275462" y="1207421"/>
                  <a:pt x="2243417" y="1212285"/>
                  <a:pt x="2238730" y="1069388"/>
                </a:cubicBezTo>
                <a:cubicBezTo>
                  <a:pt x="2206685" y="1074258"/>
                  <a:pt x="2174642" y="1079118"/>
                  <a:pt x="2142597" y="1083992"/>
                </a:cubicBezTo>
                <a:cubicBezTo>
                  <a:pt x="2142597" y="1083992"/>
                  <a:pt x="2105862" y="945953"/>
                  <a:pt x="2105862" y="945953"/>
                </a:cubicBezTo>
                <a:cubicBezTo>
                  <a:pt x="2133228" y="798191"/>
                  <a:pt x="2202001" y="931354"/>
                  <a:pt x="2234047" y="926490"/>
                </a:cubicBezTo>
                <a:cubicBezTo>
                  <a:pt x="2266092" y="921623"/>
                  <a:pt x="2266092" y="921623"/>
                  <a:pt x="2298137" y="916755"/>
                </a:cubicBezTo>
                <a:cubicBezTo>
                  <a:pt x="2330187" y="911891"/>
                  <a:pt x="2330187" y="911891"/>
                  <a:pt x="2357546" y="764127"/>
                </a:cubicBezTo>
                <a:cubicBezTo>
                  <a:pt x="2325502" y="768992"/>
                  <a:pt x="2293457" y="773861"/>
                  <a:pt x="2261410" y="778724"/>
                </a:cubicBezTo>
                <a:cubicBezTo>
                  <a:pt x="2320817" y="626095"/>
                  <a:pt x="2384906" y="616361"/>
                  <a:pt x="2448998" y="606625"/>
                </a:cubicBezTo>
                <a:cubicBezTo>
                  <a:pt x="2481043" y="601761"/>
                  <a:pt x="2513093" y="596894"/>
                  <a:pt x="2517775" y="739793"/>
                </a:cubicBezTo>
                <a:cubicBezTo>
                  <a:pt x="2549818" y="734925"/>
                  <a:pt x="2549818" y="734925"/>
                  <a:pt x="2549818" y="734925"/>
                </a:cubicBezTo>
                <a:cubicBezTo>
                  <a:pt x="2613909" y="725191"/>
                  <a:pt x="2678005" y="715465"/>
                  <a:pt x="2710046" y="710593"/>
                </a:cubicBezTo>
                <a:cubicBezTo>
                  <a:pt x="2742096" y="705724"/>
                  <a:pt x="2806187" y="695994"/>
                  <a:pt x="2842917" y="834027"/>
                </a:cubicBezTo>
                <a:cubicBezTo>
                  <a:pt x="2939052" y="819430"/>
                  <a:pt x="3030506" y="661928"/>
                  <a:pt x="3131330" y="790231"/>
                </a:cubicBezTo>
                <a:cubicBezTo>
                  <a:pt x="3163374" y="785364"/>
                  <a:pt x="3195418" y="780494"/>
                  <a:pt x="3200105" y="923398"/>
                </a:cubicBezTo>
                <a:cubicBezTo>
                  <a:pt x="3200105" y="923398"/>
                  <a:pt x="3232149" y="918531"/>
                  <a:pt x="3232149" y="918531"/>
                </a:cubicBezTo>
                <a:cubicBezTo>
                  <a:pt x="3323602" y="761031"/>
                  <a:pt x="3387691" y="751297"/>
                  <a:pt x="3483831" y="736698"/>
                </a:cubicBezTo>
                <a:cubicBezTo>
                  <a:pt x="3676102" y="707497"/>
                  <a:pt x="3873064" y="821198"/>
                  <a:pt x="4033291" y="796863"/>
                </a:cubicBezTo>
                <a:cubicBezTo>
                  <a:pt x="4289660" y="757937"/>
                  <a:pt x="4546021" y="719004"/>
                  <a:pt x="4802389" y="680070"/>
                </a:cubicBezTo>
                <a:cubicBezTo>
                  <a:pt x="4925888" y="517705"/>
                  <a:pt x="5058755" y="641138"/>
                  <a:pt x="5186937" y="621673"/>
                </a:cubicBezTo>
                <a:cubicBezTo>
                  <a:pt x="5310435" y="459309"/>
                  <a:pt x="5475349" y="577872"/>
                  <a:pt x="5566803" y="420373"/>
                </a:cubicBezTo>
                <a:cubicBezTo>
                  <a:pt x="5685615" y="115116"/>
                  <a:pt x="5823169" y="381444"/>
                  <a:pt x="5946667" y="219081"/>
                </a:cubicBezTo>
                <a:cubicBezTo>
                  <a:pt x="5974027" y="71315"/>
                  <a:pt x="6074849" y="199613"/>
                  <a:pt x="6138941" y="189880"/>
                </a:cubicBezTo>
                <a:cubicBezTo>
                  <a:pt x="6138941" y="189880"/>
                  <a:pt x="6138941" y="189880"/>
                  <a:pt x="6142947" y="189271"/>
                </a:cubicBezTo>
                <a:lnTo>
                  <a:pt x="6146057" y="188799"/>
                </a:lnTo>
                <a:lnTo>
                  <a:pt x="6154963" y="187448"/>
                </a:lnTo>
                <a:lnTo>
                  <a:pt x="6158999" y="186834"/>
                </a:lnTo>
                <a:lnTo>
                  <a:pt x="6165979" y="185774"/>
                </a:lnTo>
                <a:cubicBezTo>
                  <a:pt x="6168983" y="185319"/>
                  <a:pt x="6170987" y="185013"/>
                  <a:pt x="6170987" y="185013"/>
                </a:cubicBezTo>
                <a:lnTo>
                  <a:pt x="6158999" y="186834"/>
                </a:lnTo>
                <a:lnTo>
                  <a:pt x="6152459" y="187826"/>
                </a:lnTo>
                <a:lnTo>
                  <a:pt x="6146057" y="188799"/>
                </a:lnTo>
                <a:lnTo>
                  <a:pt x="6143947" y="189118"/>
                </a:lnTo>
                <a:cubicBezTo>
                  <a:pt x="6140943" y="189573"/>
                  <a:pt x="6138941" y="189880"/>
                  <a:pt x="6138941" y="189880"/>
                </a:cubicBezTo>
                <a:cubicBezTo>
                  <a:pt x="6198349" y="37249"/>
                  <a:pt x="6294485" y="22650"/>
                  <a:pt x="6358575" y="12916"/>
                </a:cubicBezTo>
                <a:close/>
              </a:path>
            </a:pathLst>
          </a:custGeom>
        </p:spPr>
        <p:txBody>
          <a:bodyPr wrap="square">
            <a:noAutofit/>
          </a:bodyPr>
          <a:lstStyle/>
          <a:p>
            <a:endParaRPr lang="en-US"/>
          </a:p>
        </p:txBody>
      </p:sp>
    </p:spTree>
    <p:extLst>
      <p:ext uri="{BB962C8B-B14F-4D97-AF65-F5344CB8AC3E}">
        <p14:creationId xmlns:p14="http://schemas.microsoft.com/office/powerpoint/2010/main" val="756430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ส่วนหัวของส่วน">
    <p:spTree>
      <p:nvGrpSpPr>
        <p:cNvPr id="1" name=""/>
        <p:cNvGrpSpPr/>
        <p:nvPr/>
      </p:nvGrpSpPr>
      <p:grpSpPr>
        <a:xfrm>
          <a:off x="0" y="0"/>
          <a:ext cx="0" cy="0"/>
          <a:chOff x="0" y="0"/>
          <a:chExt cx="0" cy="0"/>
        </a:xfrm>
      </p:grpSpPr>
      <p:sp>
        <p:nvSpPr>
          <p:cNvPr id="2" name="ตัวแทนรูปภาพ 3"/>
          <p:cNvSpPr>
            <a:spLocks noGrp="1"/>
          </p:cNvSpPr>
          <p:nvPr>
            <p:ph type="pic" sz="quarter" idx="10"/>
          </p:nvPr>
        </p:nvSpPr>
        <p:spPr>
          <a:xfrm>
            <a:off x="6446837" y="2057400"/>
            <a:ext cx="5529703" cy="5334000"/>
          </a:xfrm>
          <a:prstGeom prst="rect">
            <a:avLst/>
          </a:prstGeom>
        </p:spPr>
        <p:txBody>
          <a:bodyPr/>
          <a:lstStyle/>
          <a:p>
            <a:endParaRPr lang="th-TH"/>
          </a:p>
        </p:txBody>
      </p:sp>
      <p:sp>
        <p:nvSpPr>
          <p:cNvPr id="3" name="ตัวแทนรูปภาพ 3"/>
          <p:cNvSpPr>
            <a:spLocks noGrp="1"/>
          </p:cNvSpPr>
          <p:nvPr>
            <p:ph type="pic" sz="quarter" idx="11"/>
          </p:nvPr>
        </p:nvSpPr>
        <p:spPr>
          <a:xfrm>
            <a:off x="12771437" y="2057400"/>
            <a:ext cx="5529703" cy="5334000"/>
          </a:xfrm>
          <a:prstGeom prst="rect">
            <a:avLst/>
          </a:prstGeom>
        </p:spPr>
        <p:txBody>
          <a:bodyPr/>
          <a:lstStyle/>
          <a:p>
            <a:endParaRPr lang="th-TH"/>
          </a:p>
        </p:txBody>
      </p:sp>
      <p:sp>
        <p:nvSpPr>
          <p:cNvPr id="4" name="ตัวแทนรูปภาพ 3"/>
          <p:cNvSpPr>
            <a:spLocks noGrp="1"/>
          </p:cNvSpPr>
          <p:nvPr>
            <p:ph type="pic" sz="quarter" idx="12"/>
          </p:nvPr>
        </p:nvSpPr>
        <p:spPr>
          <a:xfrm>
            <a:off x="6446837" y="7421880"/>
            <a:ext cx="5529703" cy="5334000"/>
          </a:xfrm>
          <a:prstGeom prst="rect">
            <a:avLst/>
          </a:prstGeom>
        </p:spPr>
        <p:txBody>
          <a:bodyPr/>
          <a:lstStyle/>
          <a:p>
            <a:endParaRPr lang="th-TH"/>
          </a:p>
        </p:txBody>
      </p:sp>
      <p:sp>
        <p:nvSpPr>
          <p:cNvPr id="5" name="ตัวแทนรูปภาพ 3"/>
          <p:cNvSpPr>
            <a:spLocks noGrp="1"/>
          </p:cNvSpPr>
          <p:nvPr>
            <p:ph type="pic" sz="quarter" idx="13"/>
          </p:nvPr>
        </p:nvSpPr>
        <p:spPr>
          <a:xfrm>
            <a:off x="12771437" y="7421880"/>
            <a:ext cx="5529703" cy="5334000"/>
          </a:xfrm>
          <a:prstGeom prst="rect">
            <a:avLst/>
          </a:prstGeom>
        </p:spPr>
        <p:txBody>
          <a:bodyPr/>
          <a:lstStyle/>
          <a:p>
            <a:endParaRPr lang="th-TH"/>
          </a:p>
        </p:txBody>
      </p:sp>
    </p:spTree>
    <p:extLst>
      <p:ext uri="{BB962C8B-B14F-4D97-AF65-F5344CB8AC3E}">
        <p14:creationId xmlns:p14="http://schemas.microsoft.com/office/powerpoint/2010/main" val="1300218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98838" y="2209800"/>
            <a:ext cx="5562600" cy="9448800"/>
          </a:xfrm>
          <a:prstGeom prst="rect">
            <a:avLst/>
          </a:prstGeom>
        </p:spPr>
        <p:txBody>
          <a:bodyPr/>
          <a:lstStyle/>
          <a:p>
            <a:endParaRPr lang="en-US"/>
          </a:p>
        </p:txBody>
      </p:sp>
      <p:sp>
        <p:nvSpPr>
          <p:cNvPr id="4" name="Picture Placeholder 2"/>
          <p:cNvSpPr>
            <a:spLocks noGrp="1"/>
          </p:cNvSpPr>
          <p:nvPr>
            <p:ph type="pic" sz="quarter" idx="11"/>
          </p:nvPr>
        </p:nvSpPr>
        <p:spPr>
          <a:xfrm>
            <a:off x="9571037" y="2209800"/>
            <a:ext cx="5562600" cy="9448800"/>
          </a:xfrm>
          <a:prstGeom prst="rect">
            <a:avLst/>
          </a:prstGeom>
        </p:spPr>
        <p:txBody>
          <a:bodyPr/>
          <a:lstStyle/>
          <a:p>
            <a:endParaRPr lang="en-US"/>
          </a:p>
        </p:txBody>
      </p:sp>
      <p:sp>
        <p:nvSpPr>
          <p:cNvPr id="5" name="Picture Placeholder 2"/>
          <p:cNvSpPr>
            <a:spLocks noGrp="1"/>
          </p:cNvSpPr>
          <p:nvPr>
            <p:ph type="pic" sz="quarter" idx="12"/>
          </p:nvPr>
        </p:nvSpPr>
        <p:spPr>
          <a:xfrm>
            <a:off x="15743236" y="2209800"/>
            <a:ext cx="5562600" cy="9448800"/>
          </a:xfrm>
          <a:prstGeom prst="rect">
            <a:avLst/>
          </a:prstGeom>
        </p:spPr>
        <p:txBody>
          <a:bodyPr/>
          <a:lstStyle/>
          <a:p>
            <a:endParaRPr lang="en-US"/>
          </a:p>
        </p:txBody>
      </p:sp>
    </p:spTree>
    <p:extLst>
      <p:ext uri="{BB962C8B-B14F-4D97-AF65-F5344CB8AC3E}">
        <p14:creationId xmlns:p14="http://schemas.microsoft.com/office/powerpoint/2010/main" val="483893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3_ส่วนหัวของส่วน">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8106144" y="6864756"/>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12" name="Picture Placeholder 11"/>
          <p:cNvSpPr>
            <a:spLocks noGrp="1"/>
          </p:cNvSpPr>
          <p:nvPr>
            <p:ph type="pic" sz="quarter" idx="12"/>
          </p:nvPr>
        </p:nvSpPr>
        <p:spPr>
          <a:xfrm>
            <a:off x="16192480" y="-3048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Tree>
    <p:extLst>
      <p:ext uri="{BB962C8B-B14F-4D97-AF65-F5344CB8AC3E}">
        <p14:creationId xmlns:p14="http://schemas.microsoft.com/office/powerpoint/2010/main" val="230155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5_ส่วนหัวของส่วน">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8091221" y="-3048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8106144" y="6864756"/>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12" name="Picture Placeholder 11"/>
          <p:cNvSpPr>
            <a:spLocks noGrp="1"/>
          </p:cNvSpPr>
          <p:nvPr>
            <p:ph type="pic" sz="quarter" idx="12"/>
          </p:nvPr>
        </p:nvSpPr>
        <p:spPr>
          <a:xfrm>
            <a:off x="16192480" y="-3048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5" name="Picture Placeholder 4"/>
          <p:cNvSpPr>
            <a:spLocks noGrp="1"/>
          </p:cNvSpPr>
          <p:nvPr>
            <p:ph type="pic" sz="quarter" idx="13"/>
          </p:nvPr>
        </p:nvSpPr>
        <p:spPr>
          <a:xfrm>
            <a:off x="16238200" y="6834276"/>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Tree>
    <p:extLst>
      <p:ext uri="{BB962C8B-B14F-4D97-AF65-F5344CB8AC3E}">
        <p14:creationId xmlns:p14="http://schemas.microsoft.com/office/powerpoint/2010/main" val="560733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6_ส่วนหัวของส่วน">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8106144" y="6864756"/>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12" name="Picture Placeholder 11"/>
          <p:cNvSpPr>
            <a:spLocks noGrp="1"/>
          </p:cNvSpPr>
          <p:nvPr>
            <p:ph type="pic" sz="quarter" idx="12"/>
          </p:nvPr>
        </p:nvSpPr>
        <p:spPr>
          <a:xfrm>
            <a:off x="16192480" y="-3048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Tree>
    <p:extLst>
      <p:ext uri="{BB962C8B-B14F-4D97-AF65-F5344CB8AC3E}">
        <p14:creationId xmlns:p14="http://schemas.microsoft.com/office/powerpoint/2010/main" val="1257078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5_ส่วนหัวของส่วน">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8104965" y="1524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12" name="Picture Placeholder 11"/>
          <p:cNvSpPr>
            <a:spLocks noGrp="1"/>
          </p:cNvSpPr>
          <p:nvPr>
            <p:ph type="pic" sz="quarter" idx="12"/>
          </p:nvPr>
        </p:nvSpPr>
        <p:spPr>
          <a:xfrm>
            <a:off x="16191301" y="-3048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4" name="Picture Placeholder 3"/>
          <p:cNvSpPr>
            <a:spLocks noGrp="1"/>
          </p:cNvSpPr>
          <p:nvPr>
            <p:ph type="pic" sz="quarter" idx="13"/>
          </p:nvPr>
        </p:nvSpPr>
        <p:spPr>
          <a:xfrm>
            <a:off x="-30163" y="-3048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Tree>
    <p:extLst>
      <p:ext uri="{BB962C8B-B14F-4D97-AF65-F5344CB8AC3E}">
        <p14:creationId xmlns:p14="http://schemas.microsoft.com/office/powerpoint/2010/main" val="1044754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6_ส่วนหัวของส่วน">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8135128" y="685800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12" name="Picture Placeholder 11"/>
          <p:cNvSpPr>
            <a:spLocks noGrp="1"/>
          </p:cNvSpPr>
          <p:nvPr>
            <p:ph type="pic" sz="quarter" idx="12"/>
          </p:nvPr>
        </p:nvSpPr>
        <p:spPr>
          <a:xfrm>
            <a:off x="16221464" y="6858000"/>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
        <p:nvSpPr>
          <p:cNvPr id="4" name="Picture Placeholder 3"/>
          <p:cNvSpPr>
            <a:spLocks noGrp="1"/>
          </p:cNvSpPr>
          <p:nvPr>
            <p:ph type="pic" sz="quarter" idx="13"/>
          </p:nvPr>
        </p:nvSpPr>
        <p:spPr>
          <a:xfrm>
            <a:off x="36901" y="6881724"/>
            <a:ext cx="8086336" cy="6864756"/>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txBody>
          <a:bodyPr wrap="square">
            <a:noAutofit/>
          </a:bodyPr>
          <a:lstStyle/>
          <a:p>
            <a:endParaRPr lang="en-US"/>
          </a:p>
        </p:txBody>
      </p:sp>
    </p:spTree>
    <p:extLst>
      <p:ext uri="{BB962C8B-B14F-4D97-AF65-F5344CB8AC3E}">
        <p14:creationId xmlns:p14="http://schemas.microsoft.com/office/powerpoint/2010/main" val="184486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9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5761038" cy="13716000"/>
          </a:xfrm>
          <a:prstGeom prst="rect">
            <a:avLst/>
          </a:prstGeom>
        </p:spPr>
        <p:txBody>
          <a:bodyPr/>
          <a:lstStyle/>
          <a:p>
            <a:endParaRPr lang="en-US"/>
          </a:p>
        </p:txBody>
      </p:sp>
      <p:sp>
        <p:nvSpPr>
          <p:cNvPr id="7" name="Picture Placeholder 2"/>
          <p:cNvSpPr>
            <a:spLocks noGrp="1"/>
          </p:cNvSpPr>
          <p:nvPr>
            <p:ph type="pic" sz="quarter" idx="11"/>
          </p:nvPr>
        </p:nvSpPr>
        <p:spPr>
          <a:xfrm>
            <a:off x="5766044" y="-23446"/>
            <a:ext cx="5761038" cy="13716000"/>
          </a:xfrm>
          <a:prstGeom prst="rect">
            <a:avLst/>
          </a:prstGeom>
        </p:spPr>
        <p:txBody>
          <a:bodyPr/>
          <a:lstStyle/>
          <a:p>
            <a:endParaRPr lang="en-US"/>
          </a:p>
        </p:txBody>
      </p:sp>
      <p:sp>
        <p:nvSpPr>
          <p:cNvPr id="8" name="Picture Placeholder 2"/>
          <p:cNvSpPr>
            <a:spLocks noGrp="1"/>
          </p:cNvSpPr>
          <p:nvPr>
            <p:ph type="pic" sz="quarter" idx="12"/>
          </p:nvPr>
        </p:nvSpPr>
        <p:spPr>
          <a:xfrm>
            <a:off x="18562637" y="0"/>
            <a:ext cx="5761038" cy="13716000"/>
          </a:xfrm>
          <a:prstGeom prst="rect">
            <a:avLst/>
          </a:prstGeom>
        </p:spPr>
        <p:txBody>
          <a:bodyPr/>
          <a:lstStyle/>
          <a:p>
            <a:endParaRPr lang="en-US"/>
          </a:p>
        </p:txBody>
      </p:sp>
    </p:spTree>
    <p:extLst>
      <p:ext uri="{BB962C8B-B14F-4D97-AF65-F5344CB8AC3E}">
        <p14:creationId xmlns:p14="http://schemas.microsoft.com/office/powerpoint/2010/main" val="1666762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3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3446"/>
            <a:ext cx="5761038" cy="13716000"/>
          </a:xfrm>
          <a:prstGeom prst="rect">
            <a:avLst/>
          </a:prstGeom>
        </p:spPr>
        <p:txBody>
          <a:bodyPr/>
          <a:lstStyle/>
          <a:p>
            <a:endParaRPr lang="en-US"/>
          </a:p>
        </p:txBody>
      </p:sp>
      <p:sp>
        <p:nvSpPr>
          <p:cNvPr id="7" name="Picture Placeholder 2"/>
          <p:cNvSpPr>
            <a:spLocks noGrp="1"/>
          </p:cNvSpPr>
          <p:nvPr>
            <p:ph type="pic" sz="quarter" idx="11"/>
          </p:nvPr>
        </p:nvSpPr>
        <p:spPr>
          <a:xfrm>
            <a:off x="5766044" y="0"/>
            <a:ext cx="5761038" cy="13716000"/>
          </a:xfrm>
          <a:prstGeom prst="rect">
            <a:avLst/>
          </a:prstGeom>
        </p:spPr>
        <p:txBody>
          <a:bodyPr/>
          <a:lstStyle/>
          <a:p>
            <a:endParaRPr lang="en-US"/>
          </a:p>
        </p:txBody>
      </p:sp>
      <p:sp>
        <p:nvSpPr>
          <p:cNvPr id="8" name="Picture Placeholder 2"/>
          <p:cNvSpPr>
            <a:spLocks noGrp="1"/>
          </p:cNvSpPr>
          <p:nvPr>
            <p:ph type="pic" sz="quarter" idx="12"/>
          </p:nvPr>
        </p:nvSpPr>
        <p:spPr>
          <a:xfrm>
            <a:off x="18561782" y="23446"/>
            <a:ext cx="5761038" cy="13716000"/>
          </a:xfrm>
          <a:prstGeom prst="rect">
            <a:avLst/>
          </a:prstGeom>
        </p:spPr>
        <p:txBody>
          <a:bodyPr/>
          <a:lstStyle/>
          <a:p>
            <a:endParaRPr lang="en-US"/>
          </a:p>
        </p:txBody>
      </p:sp>
    </p:spTree>
    <p:extLst>
      <p:ext uri="{BB962C8B-B14F-4D97-AF65-F5344CB8AC3E}">
        <p14:creationId xmlns:p14="http://schemas.microsoft.com/office/powerpoint/2010/main" val="1918631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ส่วนหัวของส่วน">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732838" y="2514600"/>
            <a:ext cx="7391399" cy="7391400"/>
          </a:xfrm>
          <a:custGeom>
            <a:avLst/>
            <a:gdLst>
              <a:gd name="connsiteX0" fmla="*/ 3707263 w 7391399"/>
              <a:gd name="connsiteY0" fmla="*/ 535609 h 7391400"/>
              <a:gd name="connsiteX1" fmla="*/ 6878919 w 7391399"/>
              <a:gd name="connsiteY1" fmla="*/ 3707264 h 7391400"/>
              <a:gd name="connsiteX2" fmla="*/ 3707263 w 7391399"/>
              <a:gd name="connsiteY2" fmla="*/ 6878920 h 7391400"/>
              <a:gd name="connsiteX3" fmla="*/ 535609 w 7391399"/>
              <a:gd name="connsiteY3" fmla="*/ 3707264 h 7391400"/>
              <a:gd name="connsiteX4" fmla="*/ 3707263 w 7391399"/>
              <a:gd name="connsiteY4" fmla="*/ 535609 h 7391400"/>
              <a:gd name="connsiteX5" fmla="*/ 3688396 w 7391399"/>
              <a:gd name="connsiteY5" fmla="*/ 267805 h 7391400"/>
              <a:gd name="connsiteX6" fmla="*/ 267804 w 7391399"/>
              <a:gd name="connsiteY6" fmla="*/ 3688396 h 7391400"/>
              <a:gd name="connsiteX7" fmla="*/ 3688396 w 7391399"/>
              <a:gd name="connsiteY7" fmla="*/ 7108988 h 7391400"/>
              <a:gd name="connsiteX8" fmla="*/ 7108989 w 7391399"/>
              <a:gd name="connsiteY8" fmla="*/ 3688396 h 7391400"/>
              <a:gd name="connsiteX9" fmla="*/ 3688396 w 7391399"/>
              <a:gd name="connsiteY9" fmla="*/ 267805 h 7391400"/>
              <a:gd name="connsiteX10" fmla="*/ 3695699 w 7391399"/>
              <a:gd name="connsiteY10" fmla="*/ 0 h 7391400"/>
              <a:gd name="connsiteX11" fmla="*/ 7391399 w 7391399"/>
              <a:gd name="connsiteY11" fmla="*/ 3695700 h 7391400"/>
              <a:gd name="connsiteX12" fmla="*/ 3695699 w 7391399"/>
              <a:gd name="connsiteY12" fmla="*/ 7391400 h 7391400"/>
              <a:gd name="connsiteX13" fmla="*/ 0 w 7391399"/>
              <a:gd name="connsiteY13" fmla="*/ 3695700 h 7391400"/>
              <a:gd name="connsiteX14" fmla="*/ 3695699 w 7391399"/>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399" h="7391400">
                <a:moveTo>
                  <a:pt x="3707263" y="535609"/>
                </a:moveTo>
                <a:cubicBezTo>
                  <a:pt x="5458920" y="535609"/>
                  <a:pt x="6878919" y="1955607"/>
                  <a:pt x="6878919" y="3707264"/>
                </a:cubicBezTo>
                <a:cubicBezTo>
                  <a:pt x="6878919" y="5458921"/>
                  <a:pt x="5458920" y="6878920"/>
                  <a:pt x="3707263" y="6878920"/>
                </a:cubicBezTo>
                <a:cubicBezTo>
                  <a:pt x="1955606" y="6878920"/>
                  <a:pt x="535609" y="5458921"/>
                  <a:pt x="535609" y="3707264"/>
                </a:cubicBezTo>
                <a:cubicBezTo>
                  <a:pt x="535609" y="1955607"/>
                  <a:pt x="1955606" y="535609"/>
                  <a:pt x="3707263" y="535609"/>
                </a:cubicBezTo>
                <a:close/>
                <a:moveTo>
                  <a:pt x="3688396" y="267805"/>
                </a:moveTo>
                <a:cubicBezTo>
                  <a:pt x="1799257" y="267805"/>
                  <a:pt x="267804" y="1799256"/>
                  <a:pt x="267804" y="3688396"/>
                </a:cubicBezTo>
                <a:cubicBezTo>
                  <a:pt x="267804" y="5577537"/>
                  <a:pt x="1799257" y="7108988"/>
                  <a:pt x="3688396" y="7108988"/>
                </a:cubicBezTo>
                <a:cubicBezTo>
                  <a:pt x="5577535" y="7108988"/>
                  <a:pt x="7108989" y="5577537"/>
                  <a:pt x="7108989" y="3688396"/>
                </a:cubicBezTo>
                <a:cubicBezTo>
                  <a:pt x="7108989" y="1799256"/>
                  <a:pt x="5577535" y="267805"/>
                  <a:pt x="3688396" y="267805"/>
                </a:cubicBezTo>
                <a:close/>
                <a:moveTo>
                  <a:pt x="3695699" y="0"/>
                </a:moveTo>
                <a:cubicBezTo>
                  <a:pt x="5736779" y="0"/>
                  <a:pt x="7391399" y="1654621"/>
                  <a:pt x="7391399" y="3695700"/>
                </a:cubicBezTo>
                <a:cubicBezTo>
                  <a:pt x="7391399" y="5736779"/>
                  <a:pt x="5736779" y="7391400"/>
                  <a:pt x="3695699" y="7391400"/>
                </a:cubicBezTo>
                <a:cubicBezTo>
                  <a:pt x="1654621" y="7391400"/>
                  <a:pt x="0" y="5736779"/>
                  <a:pt x="0" y="3695700"/>
                </a:cubicBezTo>
                <a:cubicBezTo>
                  <a:pt x="0" y="1654621"/>
                  <a:pt x="1654621" y="0"/>
                  <a:pt x="369569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9162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9_ส่วนหัวของส่วน">
    <p:spTree>
      <p:nvGrpSpPr>
        <p:cNvPr id="1" name=""/>
        <p:cNvGrpSpPr/>
        <p:nvPr/>
      </p:nvGrpSpPr>
      <p:grpSpPr>
        <a:xfrm>
          <a:off x="0" y="0"/>
          <a:ext cx="0" cy="0"/>
          <a:chOff x="0" y="0"/>
          <a:chExt cx="0" cy="0"/>
        </a:xfrm>
      </p:grpSpPr>
      <p:sp>
        <p:nvSpPr>
          <p:cNvPr id="64" name="Picture Placeholder 63"/>
          <p:cNvSpPr>
            <a:spLocks noGrp="1"/>
          </p:cNvSpPr>
          <p:nvPr>
            <p:ph type="pic" sz="quarter" idx="10"/>
          </p:nvPr>
        </p:nvSpPr>
        <p:spPr>
          <a:xfrm>
            <a:off x="1" y="2"/>
            <a:ext cx="11018838" cy="13715998"/>
          </a:xfrm>
          <a:custGeom>
            <a:avLst/>
            <a:gdLst>
              <a:gd name="connsiteX0" fmla="*/ 5207008 w 11018838"/>
              <a:gd name="connsiteY0" fmla="*/ 11414520 h 13715998"/>
              <a:gd name="connsiteX1" fmla="*/ 11008067 w 11018838"/>
              <a:gd name="connsiteY1" fmla="*/ 13715998 h 13715998"/>
              <a:gd name="connsiteX2" fmla="*/ 4293934 w 11018838"/>
              <a:gd name="connsiteY2" fmla="*/ 13715998 h 13715998"/>
              <a:gd name="connsiteX3" fmla="*/ 515910 w 11018838"/>
              <a:gd name="connsiteY3" fmla="*/ 9553401 h 13715998"/>
              <a:gd name="connsiteX4" fmla="*/ 4790081 w 11018838"/>
              <a:gd name="connsiteY4" fmla="*/ 11249112 h 13715998"/>
              <a:gd name="connsiteX5" fmla="*/ 3811384 w 11018838"/>
              <a:gd name="connsiteY5" fmla="*/ 13715998 h 13715998"/>
              <a:gd name="connsiteX6" fmla="*/ 0 w 11018838"/>
              <a:gd name="connsiteY6" fmla="*/ 13715998 h 13715998"/>
              <a:gd name="connsiteX7" fmla="*/ 0 w 11018838"/>
              <a:gd name="connsiteY7" fmla="*/ 10853793 h 13715998"/>
              <a:gd name="connsiteX8" fmla="*/ 0 w 11018838"/>
              <a:gd name="connsiteY8" fmla="*/ 9348721 h 13715998"/>
              <a:gd name="connsiteX9" fmla="*/ 98982 w 11018838"/>
              <a:gd name="connsiteY9" fmla="*/ 9387991 h 13715998"/>
              <a:gd name="connsiteX10" fmla="*/ 0 w 11018838"/>
              <a:gd name="connsiteY10" fmla="*/ 9637483 h 13715998"/>
              <a:gd name="connsiteX11" fmla="*/ 6747339 w 11018838"/>
              <a:gd name="connsiteY11" fmla="*/ 7531994 h 13715998"/>
              <a:gd name="connsiteX12" fmla="*/ 11018836 w 11018838"/>
              <a:gd name="connsiteY12" fmla="*/ 9226644 h 13715998"/>
              <a:gd name="connsiteX13" fmla="*/ 11018837 w 11018838"/>
              <a:gd name="connsiteY13" fmla="*/ 13237722 h 13715998"/>
              <a:gd name="connsiteX14" fmla="*/ 5372417 w 11018838"/>
              <a:gd name="connsiteY14" fmla="*/ 10997593 h 13715998"/>
              <a:gd name="connsiteX15" fmla="*/ 2056240 w 11018838"/>
              <a:gd name="connsiteY15" fmla="*/ 5670876 h 13715998"/>
              <a:gd name="connsiteX16" fmla="*/ 6330413 w 11018838"/>
              <a:gd name="connsiteY16" fmla="*/ 7366585 h 13715998"/>
              <a:gd name="connsiteX17" fmla="*/ 4955491 w 11018838"/>
              <a:gd name="connsiteY17" fmla="*/ 10832185 h 13715998"/>
              <a:gd name="connsiteX18" fmla="*/ 681318 w 11018838"/>
              <a:gd name="connsiteY18" fmla="*/ 9136475 h 13715998"/>
              <a:gd name="connsiteX19" fmla="*/ 1 w 11018838"/>
              <a:gd name="connsiteY19" fmla="*/ 4855094 h 13715998"/>
              <a:gd name="connsiteX20" fmla="*/ 1639314 w 11018838"/>
              <a:gd name="connsiteY20" fmla="*/ 5505466 h 13715998"/>
              <a:gd name="connsiteX21" fmla="*/ 264392 w 11018838"/>
              <a:gd name="connsiteY21" fmla="*/ 8971063 h 13715998"/>
              <a:gd name="connsiteX22" fmla="*/ 2 w 11018838"/>
              <a:gd name="connsiteY22" fmla="*/ 8866171 h 13715998"/>
              <a:gd name="connsiteX23" fmla="*/ 8314202 w 11018838"/>
              <a:gd name="connsiteY23" fmla="*/ 3582593 h 13715998"/>
              <a:gd name="connsiteX24" fmla="*/ 11018837 w 11018838"/>
              <a:gd name="connsiteY24" fmla="*/ 4655614 h 13715998"/>
              <a:gd name="connsiteX25" fmla="*/ 11018837 w 11018838"/>
              <a:gd name="connsiteY25" fmla="*/ 8744091 h 13715998"/>
              <a:gd name="connsiteX26" fmla="*/ 6912749 w 11018838"/>
              <a:gd name="connsiteY26" fmla="*/ 7115064 h 13715998"/>
              <a:gd name="connsiteX27" fmla="*/ 3623104 w 11018838"/>
              <a:gd name="connsiteY27" fmla="*/ 1721472 h 13715998"/>
              <a:gd name="connsiteX28" fmla="*/ 7897275 w 11018838"/>
              <a:gd name="connsiteY28" fmla="*/ 3417184 h 13715998"/>
              <a:gd name="connsiteX29" fmla="*/ 6495822 w 11018838"/>
              <a:gd name="connsiteY29" fmla="*/ 6949655 h 13715998"/>
              <a:gd name="connsiteX30" fmla="*/ 2221651 w 11018838"/>
              <a:gd name="connsiteY30" fmla="*/ 5253948 h 13715998"/>
              <a:gd name="connsiteX31" fmla="*/ 2 w 11018838"/>
              <a:gd name="connsiteY31" fmla="*/ 284066 h 13715998"/>
              <a:gd name="connsiteX32" fmla="*/ 3206178 w 11018838"/>
              <a:gd name="connsiteY32" fmla="*/ 1556064 h 13715998"/>
              <a:gd name="connsiteX33" fmla="*/ 1804725 w 11018838"/>
              <a:gd name="connsiteY33" fmla="*/ 5088537 h 13715998"/>
              <a:gd name="connsiteX34" fmla="*/ 2 w 11018838"/>
              <a:gd name="connsiteY34" fmla="*/ 4372544 h 13715998"/>
              <a:gd name="connsiteX35" fmla="*/ 3823522 w 11018838"/>
              <a:gd name="connsiteY35" fmla="*/ 1 h 13715998"/>
              <a:gd name="connsiteX36" fmla="*/ 3371587 w 11018838"/>
              <a:gd name="connsiteY36" fmla="*/ 1139139 h 13715998"/>
              <a:gd name="connsiteX37" fmla="*/ 500300 w 11018838"/>
              <a:gd name="connsiteY37" fmla="*/ 2 h 13715998"/>
              <a:gd name="connsiteX38" fmla="*/ 11018837 w 11018838"/>
              <a:gd name="connsiteY38" fmla="*/ 0 h 13715998"/>
              <a:gd name="connsiteX39" fmla="*/ 11018838 w 11018838"/>
              <a:gd name="connsiteY39" fmla="*/ 4173065 h 13715998"/>
              <a:gd name="connsiteX40" fmla="*/ 8479612 w 11018838"/>
              <a:gd name="connsiteY40" fmla="*/ 3165668 h 13715998"/>
              <a:gd name="connsiteX41" fmla="*/ 9735539 w 11018838"/>
              <a:gd name="connsiteY41" fmla="*/ 1 h 13715998"/>
              <a:gd name="connsiteX42" fmla="*/ 4306070 w 11018838"/>
              <a:gd name="connsiteY42" fmla="*/ 0 h 13715998"/>
              <a:gd name="connsiteX43" fmla="*/ 9252989 w 11018838"/>
              <a:gd name="connsiteY43" fmla="*/ 1 h 13715998"/>
              <a:gd name="connsiteX44" fmla="*/ 8062684 w 11018838"/>
              <a:gd name="connsiteY44" fmla="*/ 3000259 h 13715998"/>
              <a:gd name="connsiteX45" fmla="*/ 3788513 w 11018838"/>
              <a:gd name="connsiteY45" fmla="*/ 1304547 h 137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18838" h="13715998">
                <a:moveTo>
                  <a:pt x="5207008" y="11414520"/>
                </a:moveTo>
                <a:lnTo>
                  <a:pt x="11008067" y="13715998"/>
                </a:lnTo>
                <a:lnTo>
                  <a:pt x="4293934" y="13715998"/>
                </a:lnTo>
                <a:close/>
                <a:moveTo>
                  <a:pt x="515910" y="9553401"/>
                </a:moveTo>
                <a:lnTo>
                  <a:pt x="4790081" y="11249112"/>
                </a:lnTo>
                <a:lnTo>
                  <a:pt x="3811384" y="13715998"/>
                </a:lnTo>
                <a:lnTo>
                  <a:pt x="0" y="13715998"/>
                </a:lnTo>
                <a:lnTo>
                  <a:pt x="0" y="10853793"/>
                </a:lnTo>
                <a:close/>
                <a:moveTo>
                  <a:pt x="0" y="9348721"/>
                </a:moveTo>
                <a:lnTo>
                  <a:pt x="98982" y="9387991"/>
                </a:lnTo>
                <a:lnTo>
                  <a:pt x="0" y="9637483"/>
                </a:lnTo>
                <a:close/>
                <a:moveTo>
                  <a:pt x="6747339" y="7531994"/>
                </a:moveTo>
                <a:lnTo>
                  <a:pt x="11018836" y="9226644"/>
                </a:lnTo>
                <a:lnTo>
                  <a:pt x="11018837" y="13237722"/>
                </a:lnTo>
                <a:lnTo>
                  <a:pt x="5372417" y="10997593"/>
                </a:lnTo>
                <a:close/>
                <a:moveTo>
                  <a:pt x="2056240" y="5670876"/>
                </a:moveTo>
                <a:lnTo>
                  <a:pt x="6330413" y="7366585"/>
                </a:lnTo>
                <a:lnTo>
                  <a:pt x="4955491" y="10832185"/>
                </a:lnTo>
                <a:lnTo>
                  <a:pt x="681318" y="9136475"/>
                </a:lnTo>
                <a:close/>
                <a:moveTo>
                  <a:pt x="1" y="4855094"/>
                </a:moveTo>
                <a:lnTo>
                  <a:pt x="1639314" y="5505466"/>
                </a:lnTo>
                <a:lnTo>
                  <a:pt x="264392" y="8971063"/>
                </a:lnTo>
                <a:lnTo>
                  <a:pt x="2" y="8866171"/>
                </a:lnTo>
                <a:close/>
                <a:moveTo>
                  <a:pt x="8314202" y="3582593"/>
                </a:moveTo>
                <a:lnTo>
                  <a:pt x="11018837" y="4655614"/>
                </a:lnTo>
                <a:lnTo>
                  <a:pt x="11018837" y="8744091"/>
                </a:lnTo>
                <a:lnTo>
                  <a:pt x="6912749" y="7115064"/>
                </a:lnTo>
                <a:close/>
                <a:moveTo>
                  <a:pt x="3623104" y="1721472"/>
                </a:moveTo>
                <a:lnTo>
                  <a:pt x="7897275" y="3417184"/>
                </a:lnTo>
                <a:lnTo>
                  <a:pt x="6495822" y="6949655"/>
                </a:lnTo>
                <a:lnTo>
                  <a:pt x="2221651" y="5253948"/>
                </a:lnTo>
                <a:close/>
                <a:moveTo>
                  <a:pt x="2" y="284066"/>
                </a:moveTo>
                <a:lnTo>
                  <a:pt x="3206178" y="1556064"/>
                </a:lnTo>
                <a:lnTo>
                  <a:pt x="1804725" y="5088537"/>
                </a:lnTo>
                <a:lnTo>
                  <a:pt x="2" y="4372544"/>
                </a:lnTo>
                <a:close/>
                <a:moveTo>
                  <a:pt x="3823522" y="1"/>
                </a:moveTo>
                <a:lnTo>
                  <a:pt x="3371587" y="1139139"/>
                </a:lnTo>
                <a:lnTo>
                  <a:pt x="500300" y="2"/>
                </a:lnTo>
                <a:close/>
                <a:moveTo>
                  <a:pt x="11018837" y="0"/>
                </a:moveTo>
                <a:lnTo>
                  <a:pt x="11018838" y="4173065"/>
                </a:lnTo>
                <a:lnTo>
                  <a:pt x="8479612" y="3165668"/>
                </a:lnTo>
                <a:lnTo>
                  <a:pt x="9735539" y="1"/>
                </a:lnTo>
                <a:close/>
                <a:moveTo>
                  <a:pt x="4306070" y="0"/>
                </a:moveTo>
                <a:lnTo>
                  <a:pt x="9252989" y="1"/>
                </a:lnTo>
                <a:lnTo>
                  <a:pt x="8062684" y="3000259"/>
                </a:lnTo>
                <a:lnTo>
                  <a:pt x="3788513" y="1304547"/>
                </a:lnTo>
                <a:close/>
              </a:path>
            </a:pathLst>
          </a:custGeom>
        </p:spPr>
        <p:txBody>
          <a:bodyPr wrap="square">
            <a:noAutofit/>
          </a:bodyPr>
          <a:lstStyle/>
          <a:p>
            <a:endParaRPr lang="en-US"/>
          </a:p>
        </p:txBody>
      </p:sp>
    </p:spTree>
    <p:extLst>
      <p:ext uri="{BB962C8B-B14F-4D97-AF65-F5344CB8AC3E}">
        <p14:creationId xmlns:p14="http://schemas.microsoft.com/office/powerpoint/2010/main" val="1908283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2_ส่วนหัวของส่วน">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50875" y="-17585"/>
            <a:ext cx="13971945" cy="10163908"/>
          </a:xfrm>
          <a:custGeom>
            <a:avLst/>
            <a:gdLst>
              <a:gd name="connsiteX0" fmla="*/ 1442462 w 13971945"/>
              <a:gd name="connsiteY0" fmla="*/ 0 h 10163908"/>
              <a:gd name="connsiteX1" fmla="*/ 13971945 w 13971945"/>
              <a:gd name="connsiteY1" fmla="*/ 0 h 10163908"/>
              <a:gd name="connsiteX2" fmla="*/ 13971945 w 13971945"/>
              <a:gd name="connsiteY2" fmla="*/ 5564478 h 10163908"/>
              <a:gd name="connsiteX3" fmla="*/ 13905555 w 13971945"/>
              <a:gd name="connsiteY3" fmla="*/ 5679942 h 10163908"/>
              <a:gd name="connsiteX4" fmla="*/ 8008911 w 13971945"/>
              <a:gd name="connsiteY4" fmla="*/ 8999552 h 10163908"/>
              <a:gd name="connsiteX5" fmla="*/ 1114077 w 13971945"/>
              <a:gd name="connsiteY5" fmla="*/ 2104720 h 10163908"/>
              <a:gd name="connsiteX6" fmla="*/ 1424054 w 13971945"/>
              <a:gd name="connsiteY6" fmla="*/ 54407 h 10163908"/>
              <a:gd name="connsiteX7" fmla="*/ 287585 w 13971945"/>
              <a:gd name="connsiteY7" fmla="*/ 0 h 10163908"/>
              <a:gd name="connsiteX8" fmla="*/ 929636 w 13971945"/>
              <a:gd name="connsiteY8" fmla="*/ 0 h 10163908"/>
              <a:gd name="connsiteX9" fmla="*/ 848033 w 13971945"/>
              <a:gd name="connsiteY9" fmla="*/ 287365 h 10163908"/>
              <a:gd name="connsiteX10" fmla="*/ 613928 w 13971945"/>
              <a:gd name="connsiteY10" fmla="*/ 2145737 h 10163908"/>
              <a:gd name="connsiteX11" fmla="*/ 8049925 w 13971945"/>
              <a:gd name="connsiteY11" fmla="*/ 9581729 h 10163908"/>
              <a:gd name="connsiteX12" fmla="*/ 13787901 w 13971945"/>
              <a:gd name="connsiteY12" fmla="*/ 6875718 h 10163908"/>
              <a:gd name="connsiteX13" fmla="*/ 13971945 w 13971945"/>
              <a:gd name="connsiteY13" fmla="*/ 6641519 h 10163908"/>
              <a:gd name="connsiteX14" fmla="*/ 13971945 w 13971945"/>
              <a:gd name="connsiteY14" fmla="*/ 7541268 h 10163908"/>
              <a:gd name="connsiteX15" fmla="*/ 13714979 w 13971945"/>
              <a:gd name="connsiteY15" fmla="*/ 7810790 h 10163908"/>
              <a:gd name="connsiteX16" fmla="*/ 8034049 w 13971945"/>
              <a:gd name="connsiteY16" fmla="*/ 10163908 h 10163908"/>
              <a:gd name="connsiteX17" fmla="*/ 0 w 13971945"/>
              <a:gd name="connsiteY17" fmla="*/ 2129858 h 10163908"/>
              <a:gd name="connsiteX18" fmla="*/ 252934 w 13971945"/>
              <a:gd name="connsiteY18" fmla="*/ 122023 h 1016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71945" h="10163908">
                <a:moveTo>
                  <a:pt x="1442462" y="0"/>
                </a:moveTo>
                <a:lnTo>
                  <a:pt x="13971945" y="0"/>
                </a:lnTo>
                <a:lnTo>
                  <a:pt x="13971945" y="5564478"/>
                </a:lnTo>
                <a:lnTo>
                  <a:pt x="13905555" y="5679942"/>
                </a:lnTo>
                <a:cubicBezTo>
                  <a:pt x="12696291" y="7670126"/>
                  <a:pt x="10507853" y="8999552"/>
                  <a:pt x="8008911" y="8999552"/>
                </a:cubicBezTo>
                <a:cubicBezTo>
                  <a:pt x="4201000" y="8999552"/>
                  <a:pt x="1114077" y="5912631"/>
                  <a:pt x="1114077" y="2104720"/>
                </a:cubicBezTo>
                <a:cubicBezTo>
                  <a:pt x="1114077" y="1390736"/>
                  <a:pt x="1222600" y="702100"/>
                  <a:pt x="1424054" y="54407"/>
                </a:cubicBezTo>
                <a:close/>
                <a:moveTo>
                  <a:pt x="287585" y="0"/>
                </a:moveTo>
                <a:lnTo>
                  <a:pt x="929636" y="0"/>
                </a:lnTo>
                <a:lnTo>
                  <a:pt x="848033" y="287365"/>
                </a:lnTo>
                <a:cubicBezTo>
                  <a:pt x="695209" y="881349"/>
                  <a:pt x="613928" y="1504050"/>
                  <a:pt x="613928" y="2145737"/>
                </a:cubicBezTo>
                <a:cubicBezTo>
                  <a:pt x="613928" y="6252521"/>
                  <a:pt x="3943143" y="9581729"/>
                  <a:pt x="8049925" y="9581729"/>
                </a:cubicBezTo>
                <a:cubicBezTo>
                  <a:pt x="10359991" y="9581729"/>
                  <a:pt x="12424029" y="8528347"/>
                  <a:pt x="13787901" y="6875718"/>
                </a:cubicBezTo>
                <a:lnTo>
                  <a:pt x="13971945" y="6641519"/>
                </a:lnTo>
                <a:lnTo>
                  <a:pt x="13971945" y="7541268"/>
                </a:lnTo>
                <a:lnTo>
                  <a:pt x="13714979" y="7810790"/>
                </a:lnTo>
                <a:cubicBezTo>
                  <a:pt x="12261103" y="9264666"/>
                  <a:pt x="10252589" y="10163908"/>
                  <a:pt x="8034049" y="10163908"/>
                </a:cubicBezTo>
                <a:cubicBezTo>
                  <a:pt x="3596964" y="10163908"/>
                  <a:pt x="0" y="6566942"/>
                  <a:pt x="0" y="2129858"/>
                </a:cubicBezTo>
                <a:cubicBezTo>
                  <a:pt x="0" y="1436564"/>
                  <a:pt x="87817" y="763780"/>
                  <a:pt x="252934" y="122023"/>
                </a:cubicBezTo>
                <a:close/>
              </a:path>
            </a:pathLst>
          </a:custGeom>
        </p:spPr>
        <p:txBody>
          <a:bodyPr wrap="square">
            <a:noAutofit/>
          </a:bodyPr>
          <a:lstStyle/>
          <a:p>
            <a:endParaRPr lang="en-US"/>
          </a:p>
        </p:txBody>
      </p:sp>
    </p:spTree>
    <p:extLst>
      <p:ext uri="{BB962C8B-B14F-4D97-AF65-F5344CB8AC3E}">
        <p14:creationId xmlns:p14="http://schemas.microsoft.com/office/powerpoint/2010/main" val="608563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8_ส่วนหัวของส่วน">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3" y="3581400"/>
            <a:ext cx="13971945" cy="10163908"/>
          </a:xfrm>
          <a:custGeom>
            <a:avLst/>
            <a:gdLst>
              <a:gd name="connsiteX0" fmla="*/ 5963034 w 13971945"/>
              <a:gd name="connsiteY0" fmla="*/ 1164356 h 10163908"/>
              <a:gd name="connsiteX1" fmla="*/ 12857868 w 13971945"/>
              <a:gd name="connsiteY1" fmla="*/ 8059188 h 10163908"/>
              <a:gd name="connsiteX2" fmla="*/ 12547891 w 13971945"/>
              <a:gd name="connsiteY2" fmla="*/ 10109501 h 10163908"/>
              <a:gd name="connsiteX3" fmla="*/ 12529483 w 13971945"/>
              <a:gd name="connsiteY3" fmla="*/ 10163908 h 10163908"/>
              <a:gd name="connsiteX4" fmla="*/ 0 w 13971945"/>
              <a:gd name="connsiteY4" fmla="*/ 10163908 h 10163908"/>
              <a:gd name="connsiteX5" fmla="*/ 0 w 13971945"/>
              <a:gd name="connsiteY5" fmla="*/ 4599431 h 10163908"/>
              <a:gd name="connsiteX6" fmla="*/ 66390 w 13971945"/>
              <a:gd name="connsiteY6" fmla="*/ 4483967 h 10163908"/>
              <a:gd name="connsiteX7" fmla="*/ 5963034 w 13971945"/>
              <a:gd name="connsiteY7" fmla="*/ 1164356 h 10163908"/>
              <a:gd name="connsiteX8" fmla="*/ 5937896 w 13971945"/>
              <a:gd name="connsiteY8" fmla="*/ 0 h 10163908"/>
              <a:gd name="connsiteX9" fmla="*/ 13971945 w 13971945"/>
              <a:gd name="connsiteY9" fmla="*/ 8034050 h 10163908"/>
              <a:gd name="connsiteX10" fmla="*/ 13719011 w 13971945"/>
              <a:gd name="connsiteY10" fmla="*/ 10041885 h 10163908"/>
              <a:gd name="connsiteX11" fmla="*/ 13684360 w 13971945"/>
              <a:gd name="connsiteY11" fmla="*/ 10163908 h 10163908"/>
              <a:gd name="connsiteX12" fmla="*/ 13042309 w 13971945"/>
              <a:gd name="connsiteY12" fmla="*/ 10163908 h 10163908"/>
              <a:gd name="connsiteX13" fmla="*/ 13123912 w 13971945"/>
              <a:gd name="connsiteY13" fmla="*/ 9876543 h 10163908"/>
              <a:gd name="connsiteX14" fmla="*/ 13358017 w 13971945"/>
              <a:gd name="connsiteY14" fmla="*/ 8018172 h 10163908"/>
              <a:gd name="connsiteX15" fmla="*/ 5922020 w 13971945"/>
              <a:gd name="connsiteY15" fmla="*/ 582179 h 10163908"/>
              <a:gd name="connsiteX16" fmla="*/ 184045 w 13971945"/>
              <a:gd name="connsiteY16" fmla="*/ 3288190 h 10163908"/>
              <a:gd name="connsiteX17" fmla="*/ 0 w 13971945"/>
              <a:gd name="connsiteY17" fmla="*/ 3522389 h 10163908"/>
              <a:gd name="connsiteX18" fmla="*/ 0 w 13971945"/>
              <a:gd name="connsiteY18" fmla="*/ 2622641 h 10163908"/>
              <a:gd name="connsiteX19" fmla="*/ 256965 w 13971945"/>
              <a:gd name="connsiteY19" fmla="*/ 2353119 h 10163908"/>
              <a:gd name="connsiteX20" fmla="*/ 5937896 w 13971945"/>
              <a:gd name="connsiteY20" fmla="*/ 0 h 1016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71945" h="10163908">
                <a:moveTo>
                  <a:pt x="5963034" y="1164356"/>
                </a:moveTo>
                <a:cubicBezTo>
                  <a:pt x="9770945" y="1164356"/>
                  <a:pt x="12857868" y="4251278"/>
                  <a:pt x="12857868" y="8059188"/>
                </a:cubicBezTo>
                <a:cubicBezTo>
                  <a:pt x="12857868" y="8773172"/>
                  <a:pt x="12749345" y="9461808"/>
                  <a:pt x="12547891" y="10109501"/>
                </a:cubicBezTo>
                <a:lnTo>
                  <a:pt x="12529483" y="10163908"/>
                </a:lnTo>
                <a:lnTo>
                  <a:pt x="0" y="10163908"/>
                </a:lnTo>
                <a:lnTo>
                  <a:pt x="0" y="4599431"/>
                </a:lnTo>
                <a:lnTo>
                  <a:pt x="66390" y="4483967"/>
                </a:lnTo>
                <a:cubicBezTo>
                  <a:pt x="1275655" y="2493783"/>
                  <a:pt x="3464092" y="1164356"/>
                  <a:pt x="5963034" y="1164356"/>
                </a:cubicBezTo>
                <a:close/>
                <a:moveTo>
                  <a:pt x="5937896" y="0"/>
                </a:moveTo>
                <a:cubicBezTo>
                  <a:pt x="10374981" y="0"/>
                  <a:pt x="13971945" y="3596967"/>
                  <a:pt x="13971945" y="8034050"/>
                </a:cubicBezTo>
                <a:cubicBezTo>
                  <a:pt x="13971945" y="8727344"/>
                  <a:pt x="13884128" y="9400128"/>
                  <a:pt x="13719011" y="10041885"/>
                </a:cubicBezTo>
                <a:lnTo>
                  <a:pt x="13684360" y="10163908"/>
                </a:lnTo>
                <a:lnTo>
                  <a:pt x="13042309" y="10163908"/>
                </a:lnTo>
                <a:lnTo>
                  <a:pt x="13123912" y="9876543"/>
                </a:lnTo>
                <a:cubicBezTo>
                  <a:pt x="13276736" y="9282559"/>
                  <a:pt x="13358017" y="8659858"/>
                  <a:pt x="13358017" y="8018172"/>
                </a:cubicBezTo>
                <a:cubicBezTo>
                  <a:pt x="13358017" y="3911387"/>
                  <a:pt x="10028802" y="582179"/>
                  <a:pt x="5922020" y="582179"/>
                </a:cubicBezTo>
                <a:cubicBezTo>
                  <a:pt x="3611954" y="582179"/>
                  <a:pt x="1547917" y="1635561"/>
                  <a:pt x="184045" y="3288190"/>
                </a:cubicBezTo>
                <a:lnTo>
                  <a:pt x="0" y="3522389"/>
                </a:lnTo>
                <a:lnTo>
                  <a:pt x="0" y="2622641"/>
                </a:lnTo>
                <a:lnTo>
                  <a:pt x="256965" y="2353119"/>
                </a:lnTo>
                <a:cubicBezTo>
                  <a:pt x="1710843" y="899242"/>
                  <a:pt x="3719355" y="0"/>
                  <a:pt x="593789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78904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98637" y="1828799"/>
            <a:ext cx="10210800" cy="10210801"/>
          </a:xfrm>
          <a:custGeom>
            <a:avLst/>
            <a:gdLst>
              <a:gd name="connsiteX0" fmla="*/ 3707263 w 7391399"/>
              <a:gd name="connsiteY0" fmla="*/ 535609 h 7391400"/>
              <a:gd name="connsiteX1" fmla="*/ 6878919 w 7391399"/>
              <a:gd name="connsiteY1" fmla="*/ 3707264 h 7391400"/>
              <a:gd name="connsiteX2" fmla="*/ 3707263 w 7391399"/>
              <a:gd name="connsiteY2" fmla="*/ 6878920 h 7391400"/>
              <a:gd name="connsiteX3" fmla="*/ 535609 w 7391399"/>
              <a:gd name="connsiteY3" fmla="*/ 3707264 h 7391400"/>
              <a:gd name="connsiteX4" fmla="*/ 3707263 w 7391399"/>
              <a:gd name="connsiteY4" fmla="*/ 535609 h 7391400"/>
              <a:gd name="connsiteX5" fmla="*/ 3688396 w 7391399"/>
              <a:gd name="connsiteY5" fmla="*/ 267805 h 7391400"/>
              <a:gd name="connsiteX6" fmla="*/ 267804 w 7391399"/>
              <a:gd name="connsiteY6" fmla="*/ 3688396 h 7391400"/>
              <a:gd name="connsiteX7" fmla="*/ 3688396 w 7391399"/>
              <a:gd name="connsiteY7" fmla="*/ 7108988 h 7391400"/>
              <a:gd name="connsiteX8" fmla="*/ 7108989 w 7391399"/>
              <a:gd name="connsiteY8" fmla="*/ 3688396 h 7391400"/>
              <a:gd name="connsiteX9" fmla="*/ 3688396 w 7391399"/>
              <a:gd name="connsiteY9" fmla="*/ 267805 h 7391400"/>
              <a:gd name="connsiteX10" fmla="*/ 3695699 w 7391399"/>
              <a:gd name="connsiteY10" fmla="*/ 0 h 7391400"/>
              <a:gd name="connsiteX11" fmla="*/ 7391399 w 7391399"/>
              <a:gd name="connsiteY11" fmla="*/ 3695700 h 7391400"/>
              <a:gd name="connsiteX12" fmla="*/ 3695699 w 7391399"/>
              <a:gd name="connsiteY12" fmla="*/ 7391400 h 7391400"/>
              <a:gd name="connsiteX13" fmla="*/ 0 w 7391399"/>
              <a:gd name="connsiteY13" fmla="*/ 3695700 h 7391400"/>
              <a:gd name="connsiteX14" fmla="*/ 3695699 w 7391399"/>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399" h="7391400">
                <a:moveTo>
                  <a:pt x="3707263" y="535609"/>
                </a:moveTo>
                <a:cubicBezTo>
                  <a:pt x="5458920" y="535609"/>
                  <a:pt x="6878919" y="1955607"/>
                  <a:pt x="6878919" y="3707264"/>
                </a:cubicBezTo>
                <a:cubicBezTo>
                  <a:pt x="6878919" y="5458921"/>
                  <a:pt x="5458920" y="6878920"/>
                  <a:pt x="3707263" y="6878920"/>
                </a:cubicBezTo>
                <a:cubicBezTo>
                  <a:pt x="1955606" y="6878920"/>
                  <a:pt x="535609" y="5458921"/>
                  <a:pt x="535609" y="3707264"/>
                </a:cubicBezTo>
                <a:cubicBezTo>
                  <a:pt x="535609" y="1955607"/>
                  <a:pt x="1955606" y="535609"/>
                  <a:pt x="3707263" y="535609"/>
                </a:cubicBezTo>
                <a:close/>
                <a:moveTo>
                  <a:pt x="3688396" y="267805"/>
                </a:moveTo>
                <a:cubicBezTo>
                  <a:pt x="1799257" y="267805"/>
                  <a:pt x="267804" y="1799256"/>
                  <a:pt x="267804" y="3688396"/>
                </a:cubicBezTo>
                <a:cubicBezTo>
                  <a:pt x="267804" y="5577537"/>
                  <a:pt x="1799257" y="7108988"/>
                  <a:pt x="3688396" y="7108988"/>
                </a:cubicBezTo>
                <a:cubicBezTo>
                  <a:pt x="5577535" y="7108988"/>
                  <a:pt x="7108989" y="5577537"/>
                  <a:pt x="7108989" y="3688396"/>
                </a:cubicBezTo>
                <a:cubicBezTo>
                  <a:pt x="7108989" y="1799256"/>
                  <a:pt x="5577535" y="267805"/>
                  <a:pt x="3688396" y="267805"/>
                </a:cubicBezTo>
                <a:close/>
                <a:moveTo>
                  <a:pt x="3695699" y="0"/>
                </a:moveTo>
                <a:cubicBezTo>
                  <a:pt x="5736779" y="0"/>
                  <a:pt x="7391399" y="1654621"/>
                  <a:pt x="7391399" y="3695700"/>
                </a:cubicBezTo>
                <a:cubicBezTo>
                  <a:pt x="7391399" y="5736779"/>
                  <a:pt x="5736779" y="7391400"/>
                  <a:pt x="3695699" y="7391400"/>
                </a:cubicBezTo>
                <a:cubicBezTo>
                  <a:pt x="1654621" y="7391400"/>
                  <a:pt x="0" y="5736779"/>
                  <a:pt x="0" y="3695700"/>
                </a:cubicBezTo>
                <a:cubicBezTo>
                  <a:pt x="0" y="1654621"/>
                  <a:pt x="1654621" y="0"/>
                  <a:pt x="369569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637585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847637" y="1752600"/>
            <a:ext cx="10210800" cy="10210801"/>
          </a:xfrm>
          <a:custGeom>
            <a:avLst/>
            <a:gdLst>
              <a:gd name="connsiteX0" fmla="*/ 3707263 w 7391399"/>
              <a:gd name="connsiteY0" fmla="*/ 535609 h 7391400"/>
              <a:gd name="connsiteX1" fmla="*/ 6878919 w 7391399"/>
              <a:gd name="connsiteY1" fmla="*/ 3707264 h 7391400"/>
              <a:gd name="connsiteX2" fmla="*/ 3707263 w 7391399"/>
              <a:gd name="connsiteY2" fmla="*/ 6878920 h 7391400"/>
              <a:gd name="connsiteX3" fmla="*/ 535609 w 7391399"/>
              <a:gd name="connsiteY3" fmla="*/ 3707264 h 7391400"/>
              <a:gd name="connsiteX4" fmla="*/ 3707263 w 7391399"/>
              <a:gd name="connsiteY4" fmla="*/ 535609 h 7391400"/>
              <a:gd name="connsiteX5" fmla="*/ 3688396 w 7391399"/>
              <a:gd name="connsiteY5" fmla="*/ 267805 h 7391400"/>
              <a:gd name="connsiteX6" fmla="*/ 267804 w 7391399"/>
              <a:gd name="connsiteY6" fmla="*/ 3688396 h 7391400"/>
              <a:gd name="connsiteX7" fmla="*/ 3688396 w 7391399"/>
              <a:gd name="connsiteY7" fmla="*/ 7108988 h 7391400"/>
              <a:gd name="connsiteX8" fmla="*/ 7108989 w 7391399"/>
              <a:gd name="connsiteY8" fmla="*/ 3688396 h 7391400"/>
              <a:gd name="connsiteX9" fmla="*/ 3688396 w 7391399"/>
              <a:gd name="connsiteY9" fmla="*/ 267805 h 7391400"/>
              <a:gd name="connsiteX10" fmla="*/ 3695699 w 7391399"/>
              <a:gd name="connsiteY10" fmla="*/ 0 h 7391400"/>
              <a:gd name="connsiteX11" fmla="*/ 7391399 w 7391399"/>
              <a:gd name="connsiteY11" fmla="*/ 3695700 h 7391400"/>
              <a:gd name="connsiteX12" fmla="*/ 3695699 w 7391399"/>
              <a:gd name="connsiteY12" fmla="*/ 7391400 h 7391400"/>
              <a:gd name="connsiteX13" fmla="*/ 0 w 7391399"/>
              <a:gd name="connsiteY13" fmla="*/ 3695700 h 7391400"/>
              <a:gd name="connsiteX14" fmla="*/ 3695699 w 7391399"/>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399" h="7391400">
                <a:moveTo>
                  <a:pt x="3707263" y="535609"/>
                </a:moveTo>
                <a:cubicBezTo>
                  <a:pt x="5458920" y="535609"/>
                  <a:pt x="6878919" y="1955607"/>
                  <a:pt x="6878919" y="3707264"/>
                </a:cubicBezTo>
                <a:cubicBezTo>
                  <a:pt x="6878919" y="5458921"/>
                  <a:pt x="5458920" y="6878920"/>
                  <a:pt x="3707263" y="6878920"/>
                </a:cubicBezTo>
                <a:cubicBezTo>
                  <a:pt x="1955606" y="6878920"/>
                  <a:pt x="535609" y="5458921"/>
                  <a:pt x="535609" y="3707264"/>
                </a:cubicBezTo>
                <a:cubicBezTo>
                  <a:pt x="535609" y="1955607"/>
                  <a:pt x="1955606" y="535609"/>
                  <a:pt x="3707263" y="535609"/>
                </a:cubicBezTo>
                <a:close/>
                <a:moveTo>
                  <a:pt x="3688396" y="267805"/>
                </a:moveTo>
                <a:cubicBezTo>
                  <a:pt x="1799257" y="267805"/>
                  <a:pt x="267804" y="1799256"/>
                  <a:pt x="267804" y="3688396"/>
                </a:cubicBezTo>
                <a:cubicBezTo>
                  <a:pt x="267804" y="5577537"/>
                  <a:pt x="1799257" y="7108988"/>
                  <a:pt x="3688396" y="7108988"/>
                </a:cubicBezTo>
                <a:cubicBezTo>
                  <a:pt x="5577535" y="7108988"/>
                  <a:pt x="7108989" y="5577537"/>
                  <a:pt x="7108989" y="3688396"/>
                </a:cubicBezTo>
                <a:cubicBezTo>
                  <a:pt x="7108989" y="1799256"/>
                  <a:pt x="5577535" y="267805"/>
                  <a:pt x="3688396" y="267805"/>
                </a:cubicBezTo>
                <a:close/>
                <a:moveTo>
                  <a:pt x="3695699" y="0"/>
                </a:moveTo>
                <a:cubicBezTo>
                  <a:pt x="5736779" y="0"/>
                  <a:pt x="7391399" y="1654621"/>
                  <a:pt x="7391399" y="3695700"/>
                </a:cubicBezTo>
                <a:cubicBezTo>
                  <a:pt x="7391399" y="5736779"/>
                  <a:pt x="5736779" y="7391400"/>
                  <a:pt x="3695699" y="7391400"/>
                </a:cubicBezTo>
                <a:cubicBezTo>
                  <a:pt x="1654621" y="7391400"/>
                  <a:pt x="0" y="5736779"/>
                  <a:pt x="0" y="3695700"/>
                </a:cubicBezTo>
                <a:cubicBezTo>
                  <a:pt x="0" y="1654621"/>
                  <a:pt x="1654621" y="0"/>
                  <a:pt x="369569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643138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65437" y="3429001"/>
            <a:ext cx="5715000" cy="5715001"/>
          </a:xfrm>
          <a:custGeom>
            <a:avLst/>
            <a:gdLst>
              <a:gd name="connsiteX0" fmla="*/ 3707263 w 7391399"/>
              <a:gd name="connsiteY0" fmla="*/ 535609 h 7391400"/>
              <a:gd name="connsiteX1" fmla="*/ 6878919 w 7391399"/>
              <a:gd name="connsiteY1" fmla="*/ 3707264 h 7391400"/>
              <a:gd name="connsiteX2" fmla="*/ 3707263 w 7391399"/>
              <a:gd name="connsiteY2" fmla="*/ 6878920 h 7391400"/>
              <a:gd name="connsiteX3" fmla="*/ 535609 w 7391399"/>
              <a:gd name="connsiteY3" fmla="*/ 3707264 h 7391400"/>
              <a:gd name="connsiteX4" fmla="*/ 3707263 w 7391399"/>
              <a:gd name="connsiteY4" fmla="*/ 535609 h 7391400"/>
              <a:gd name="connsiteX5" fmla="*/ 3688396 w 7391399"/>
              <a:gd name="connsiteY5" fmla="*/ 267805 h 7391400"/>
              <a:gd name="connsiteX6" fmla="*/ 267804 w 7391399"/>
              <a:gd name="connsiteY6" fmla="*/ 3688396 h 7391400"/>
              <a:gd name="connsiteX7" fmla="*/ 3688396 w 7391399"/>
              <a:gd name="connsiteY7" fmla="*/ 7108988 h 7391400"/>
              <a:gd name="connsiteX8" fmla="*/ 7108989 w 7391399"/>
              <a:gd name="connsiteY8" fmla="*/ 3688396 h 7391400"/>
              <a:gd name="connsiteX9" fmla="*/ 3688396 w 7391399"/>
              <a:gd name="connsiteY9" fmla="*/ 267805 h 7391400"/>
              <a:gd name="connsiteX10" fmla="*/ 3695699 w 7391399"/>
              <a:gd name="connsiteY10" fmla="*/ 0 h 7391400"/>
              <a:gd name="connsiteX11" fmla="*/ 7391399 w 7391399"/>
              <a:gd name="connsiteY11" fmla="*/ 3695700 h 7391400"/>
              <a:gd name="connsiteX12" fmla="*/ 3695699 w 7391399"/>
              <a:gd name="connsiteY12" fmla="*/ 7391400 h 7391400"/>
              <a:gd name="connsiteX13" fmla="*/ 0 w 7391399"/>
              <a:gd name="connsiteY13" fmla="*/ 3695700 h 7391400"/>
              <a:gd name="connsiteX14" fmla="*/ 3695699 w 7391399"/>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399" h="7391400">
                <a:moveTo>
                  <a:pt x="3707263" y="535609"/>
                </a:moveTo>
                <a:cubicBezTo>
                  <a:pt x="5458920" y="535609"/>
                  <a:pt x="6878919" y="1955607"/>
                  <a:pt x="6878919" y="3707264"/>
                </a:cubicBezTo>
                <a:cubicBezTo>
                  <a:pt x="6878919" y="5458921"/>
                  <a:pt x="5458920" y="6878920"/>
                  <a:pt x="3707263" y="6878920"/>
                </a:cubicBezTo>
                <a:cubicBezTo>
                  <a:pt x="1955606" y="6878920"/>
                  <a:pt x="535609" y="5458921"/>
                  <a:pt x="535609" y="3707264"/>
                </a:cubicBezTo>
                <a:cubicBezTo>
                  <a:pt x="535609" y="1955607"/>
                  <a:pt x="1955606" y="535609"/>
                  <a:pt x="3707263" y="535609"/>
                </a:cubicBezTo>
                <a:close/>
                <a:moveTo>
                  <a:pt x="3688396" y="267805"/>
                </a:moveTo>
                <a:cubicBezTo>
                  <a:pt x="1799257" y="267805"/>
                  <a:pt x="267804" y="1799256"/>
                  <a:pt x="267804" y="3688396"/>
                </a:cubicBezTo>
                <a:cubicBezTo>
                  <a:pt x="267804" y="5577537"/>
                  <a:pt x="1799257" y="7108988"/>
                  <a:pt x="3688396" y="7108988"/>
                </a:cubicBezTo>
                <a:cubicBezTo>
                  <a:pt x="5577535" y="7108988"/>
                  <a:pt x="7108989" y="5577537"/>
                  <a:pt x="7108989" y="3688396"/>
                </a:cubicBezTo>
                <a:cubicBezTo>
                  <a:pt x="7108989" y="1799256"/>
                  <a:pt x="5577535" y="267805"/>
                  <a:pt x="3688396" y="267805"/>
                </a:cubicBezTo>
                <a:close/>
                <a:moveTo>
                  <a:pt x="3695699" y="0"/>
                </a:moveTo>
                <a:cubicBezTo>
                  <a:pt x="5736779" y="0"/>
                  <a:pt x="7391399" y="1654621"/>
                  <a:pt x="7391399" y="3695700"/>
                </a:cubicBezTo>
                <a:cubicBezTo>
                  <a:pt x="7391399" y="5736779"/>
                  <a:pt x="5736779" y="7391400"/>
                  <a:pt x="3695699" y="7391400"/>
                </a:cubicBezTo>
                <a:cubicBezTo>
                  <a:pt x="1654621" y="7391400"/>
                  <a:pt x="0" y="5736779"/>
                  <a:pt x="0" y="3695700"/>
                </a:cubicBezTo>
                <a:cubicBezTo>
                  <a:pt x="0" y="1654621"/>
                  <a:pt x="1654621" y="0"/>
                  <a:pt x="3695699" y="0"/>
                </a:cubicBezTo>
                <a:close/>
              </a:path>
            </a:pathLst>
          </a:custGeom>
        </p:spPr>
        <p:txBody>
          <a:bodyPr wrap="square">
            <a:noAutofit/>
          </a:bodyPr>
          <a:lstStyle/>
          <a:p>
            <a:endParaRPr lang="en-US"/>
          </a:p>
        </p:txBody>
      </p:sp>
      <p:sp>
        <p:nvSpPr>
          <p:cNvPr id="6" name="Picture Placeholder 5"/>
          <p:cNvSpPr>
            <a:spLocks noGrp="1"/>
          </p:cNvSpPr>
          <p:nvPr>
            <p:ph type="pic" sz="quarter" idx="11"/>
          </p:nvPr>
        </p:nvSpPr>
        <p:spPr>
          <a:xfrm>
            <a:off x="9494837" y="3429001"/>
            <a:ext cx="5715000" cy="5715001"/>
          </a:xfrm>
          <a:custGeom>
            <a:avLst/>
            <a:gdLst>
              <a:gd name="connsiteX0" fmla="*/ 3707263 w 7391399"/>
              <a:gd name="connsiteY0" fmla="*/ 535609 h 7391400"/>
              <a:gd name="connsiteX1" fmla="*/ 6878919 w 7391399"/>
              <a:gd name="connsiteY1" fmla="*/ 3707264 h 7391400"/>
              <a:gd name="connsiteX2" fmla="*/ 3707263 w 7391399"/>
              <a:gd name="connsiteY2" fmla="*/ 6878920 h 7391400"/>
              <a:gd name="connsiteX3" fmla="*/ 535609 w 7391399"/>
              <a:gd name="connsiteY3" fmla="*/ 3707264 h 7391400"/>
              <a:gd name="connsiteX4" fmla="*/ 3707263 w 7391399"/>
              <a:gd name="connsiteY4" fmla="*/ 535609 h 7391400"/>
              <a:gd name="connsiteX5" fmla="*/ 3688396 w 7391399"/>
              <a:gd name="connsiteY5" fmla="*/ 267805 h 7391400"/>
              <a:gd name="connsiteX6" fmla="*/ 267804 w 7391399"/>
              <a:gd name="connsiteY6" fmla="*/ 3688396 h 7391400"/>
              <a:gd name="connsiteX7" fmla="*/ 3688396 w 7391399"/>
              <a:gd name="connsiteY7" fmla="*/ 7108988 h 7391400"/>
              <a:gd name="connsiteX8" fmla="*/ 7108989 w 7391399"/>
              <a:gd name="connsiteY8" fmla="*/ 3688396 h 7391400"/>
              <a:gd name="connsiteX9" fmla="*/ 3688396 w 7391399"/>
              <a:gd name="connsiteY9" fmla="*/ 267805 h 7391400"/>
              <a:gd name="connsiteX10" fmla="*/ 3695699 w 7391399"/>
              <a:gd name="connsiteY10" fmla="*/ 0 h 7391400"/>
              <a:gd name="connsiteX11" fmla="*/ 7391399 w 7391399"/>
              <a:gd name="connsiteY11" fmla="*/ 3695700 h 7391400"/>
              <a:gd name="connsiteX12" fmla="*/ 3695699 w 7391399"/>
              <a:gd name="connsiteY12" fmla="*/ 7391400 h 7391400"/>
              <a:gd name="connsiteX13" fmla="*/ 0 w 7391399"/>
              <a:gd name="connsiteY13" fmla="*/ 3695700 h 7391400"/>
              <a:gd name="connsiteX14" fmla="*/ 3695699 w 7391399"/>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399" h="7391400">
                <a:moveTo>
                  <a:pt x="3707263" y="535609"/>
                </a:moveTo>
                <a:cubicBezTo>
                  <a:pt x="5458920" y="535609"/>
                  <a:pt x="6878919" y="1955607"/>
                  <a:pt x="6878919" y="3707264"/>
                </a:cubicBezTo>
                <a:cubicBezTo>
                  <a:pt x="6878919" y="5458921"/>
                  <a:pt x="5458920" y="6878920"/>
                  <a:pt x="3707263" y="6878920"/>
                </a:cubicBezTo>
                <a:cubicBezTo>
                  <a:pt x="1955606" y="6878920"/>
                  <a:pt x="535609" y="5458921"/>
                  <a:pt x="535609" y="3707264"/>
                </a:cubicBezTo>
                <a:cubicBezTo>
                  <a:pt x="535609" y="1955607"/>
                  <a:pt x="1955606" y="535609"/>
                  <a:pt x="3707263" y="535609"/>
                </a:cubicBezTo>
                <a:close/>
                <a:moveTo>
                  <a:pt x="3688396" y="267805"/>
                </a:moveTo>
                <a:cubicBezTo>
                  <a:pt x="1799257" y="267805"/>
                  <a:pt x="267804" y="1799256"/>
                  <a:pt x="267804" y="3688396"/>
                </a:cubicBezTo>
                <a:cubicBezTo>
                  <a:pt x="267804" y="5577537"/>
                  <a:pt x="1799257" y="7108988"/>
                  <a:pt x="3688396" y="7108988"/>
                </a:cubicBezTo>
                <a:cubicBezTo>
                  <a:pt x="5577535" y="7108988"/>
                  <a:pt x="7108989" y="5577537"/>
                  <a:pt x="7108989" y="3688396"/>
                </a:cubicBezTo>
                <a:cubicBezTo>
                  <a:pt x="7108989" y="1799256"/>
                  <a:pt x="5577535" y="267805"/>
                  <a:pt x="3688396" y="267805"/>
                </a:cubicBezTo>
                <a:close/>
                <a:moveTo>
                  <a:pt x="3695699" y="0"/>
                </a:moveTo>
                <a:cubicBezTo>
                  <a:pt x="5736779" y="0"/>
                  <a:pt x="7391399" y="1654621"/>
                  <a:pt x="7391399" y="3695700"/>
                </a:cubicBezTo>
                <a:cubicBezTo>
                  <a:pt x="7391399" y="5736779"/>
                  <a:pt x="5736779" y="7391400"/>
                  <a:pt x="3695699" y="7391400"/>
                </a:cubicBezTo>
                <a:cubicBezTo>
                  <a:pt x="1654621" y="7391400"/>
                  <a:pt x="0" y="5736779"/>
                  <a:pt x="0" y="3695700"/>
                </a:cubicBezTo>
                <a:cubicBezTo>
                  <a:pt x="0" y="1654621"/>
                  <a:pt x="1654621" y="0"/>
                  <a:pt x="3695699" y="0"/>
                </a:cubicBezTo>
                <a:close/>
              </a:path>
            </a:pathLst>
          </a:custGeom>
        </p:spPr>
        <p:txBody>
          <a:bodyPr wrap="square">
            <a:noAutofit/>
          </a:bodyPr>
          <a:lstStyle/>
          <a:p>
            <a:endParaRPr lang="en-US"/>
          </a:p>
        </p:txBody>
      </p:sp>
      <p:sp>
        <p:nvSpPr>
          <p:cNvPr id="7" name="Picture Placeholder 6"/>
          <p:cNvSpPr>
            <a:spLocks noGrp="1"/>
          </p:cNvSpPr>
          <p:nvPr>
            <p:ph type="pic" sz="quarter" idx="12"/>
          </p:nvPr>
        </p:nvSpPr>
        <p:spPr>
          <a:xfrm>
            <a:off x="16124237" y="3429000"/>
            <a:ext cx="5715000" cy="5715001"/>
          </a:xfrm>
          <a:custGeom>
            <a:avLst/>
            <a:gdLst>
              <a:gd name="connsiteX0" fmla="*/ 3707263 w 7391399"/>
              <a:gd name="connsiteY0" fmla="*/ 535609 h 7391400"/>
              <a:gd name="connsiteX1" fmla="*/ 6878919 w 7391399"/>
              <a:gd name="connsiteY1" fmla="*/ 3707264 h 7391400"/>
              <a:gd name="connsiteX2" fmla="*/ 3707263 w 7391399"/>
              <a:gd name="connsiteY2" fmla="*/ 6878920 h 7391400"/>
              <a:gd name="connsiteX3" fmla="*/ 535609 w 7391399"/>
              <a:gd name="connsiteY3" fmla="*/ 3707264 h 7391400"/>
              <a:gd name="connsiteX4" fmla="*/ 3707263 w 7391399"/>
              <a:gd name="connsiteY4" fmla="*/ 535609 h 7391400"/>
              <a:gd name="connsiteX5" fmla="*/ 3688396 w 7391399"/>
              <a:gd name="connsiteY5" fmla="*/ 267805 h 7391400"/>
              <a:gd name="connsiteX6" fmla="*/ 267804 w 7391399"/>
              <a:gd name="connsiteY6" fmla="*/ 3688396 h 7391400"/>
              <a:gd name="connsiteX7" fmla="*/ 3688396 w 7391399"/>
              <a:gd name="connsiteY7" fmla="*/ 7108988 h 7391400"/>
              <a:gd name="connsiteX8" fmla="*/ 7108989 w 7391399"/>
              <a:gd name="connsiteY8" fmla="*/ 3688396 h 7391400"/>
              <a:gd name="connsiteX9" fmla="*/ 3688396 w 7391399"/>
              <a:gd name="connsiteY9" fmla="*/ 267805 h 7391400"/>
              <a:gd name="connsiteX10" fmla="*/ 3695699 w 7391399"/>
              <a:gd name="connsiteY10" fmla="*/ 0 h 7391400"/>
              <a:gd name="connsiteX11" fmla="*/ 7391399 w 7391399"/>
              <a:gd name="connsiteY11" fmla="*/ 3695700 h 7391400"/>
              <a:gd name="connsiteX12" fmla="*/ 3695699 w 7391399"/>
              <a:gd name="connsiteY12" fmla="*/ 7391400 h 7391400"/>
              <a:gd name="connsiteX13" fmla="*/ 0 w 7391399"/>
              <a:gd name="connsiteY13" fmla="*/ 3695700 h 7391400"/>
              <a:gd name="connsiteX14" fmla="*/ 3695699 w 7391399"/>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399" h="7391400">
                <a:moveTo>
                  <a:pt x="3707263" y="535609"/>
                </a:moveTo>
                <a:cubicBezTo>
                  <a:pt x="5458920" y="535609"/>
                  <a:pt x="6878919" y="1955607"/>
                  <a:pt x="6878919" y="3707264"/>
                </a:cubicBezTo>
                <a:cubicBezTo>
                  <a:pt x="6878919" y="5458921"/>
                  <a:pt x="5458920" y="6878920"/>
                  <a:pt x="3707263" y="6878920"/>
                </a:cubicBezTo>
                <a:cubicBezTo>
                  <a:pt x="1955606" y="6878920"/>
                  <a:pt x="535609" y="5458921"/>
                  <a:pt x="535609" y="3707264"/>
                </a:cubicBezTo>
                <a:cubicBezTo>
                  <a:pt x="535609" y="1955607"/>
                  <a:pt x="1955606" y="535609"/>
                  <a:pt x="3707263" y="535609"/>
                </a:cubicBezTo>
                <a:close/>
                <a:moveTo>
                  <a:pt x="3688396" y="267805"/>
                </a:moveTo>
                <a:cubicBezTo>
                  <a:pt x="1799257" y="267805"/>
                  <a:pt x="267804" y="1799256"/>
                  <a:pt x="267804" y="3688396"/>
                </a:cubicBezTo>
                <a:cubicBezTo>
                  <a:pt x="267804" y="5577537"/>
                  <a:pt x="1799257" y="7108988"/>
                  <a:pt x="3688396" y="7108988"/>
                </a:cubicBezTo>
                <a:cubicBezTo>
                  <a:pt x="5577535" y="7108988"/>
                  <a:pt x="7108989" y="5577537"/>
                  <a:pt x="7108989" y="3688396"/>
                </a:cubicBezTo>
                <a:cubicBezTo>
                  <a:pt x="7108989" y="1799256"/>
                  <a:pt x="5577535" y="267805"/>
                  <a:pt x="3688396" y="267805"/>
                </a:cubicBezTo>
                <a:close/>
                <a:moveTo>
                  <a:pt x="3695699" y="0"/>
                </a:moveTo>
                <a:cubicBezTo>
                  <a:pt x="5736779" y="0"/>
                  <a:pt x="7391399" y="1654621"/>
                  <a:pt x="7391399" y="3695700"/>
                </a:cubicBezTo>
                <a:cubicBezTo>
                  <a:pt x="7391399" y="5736779"/>
                  <a:pt x="5736779" y="7391400"/>
                  <a:pt x="3695699" y="7391400"/>
                </a:cubicBezTo>
                <a:cubicBezTo>
                  <a:pt x="1654621" y="7391400"/>
                  <a:pt x="0" y="5736779"/>
                  <a:pt x="0" y="3695700"/>
                </a:cubicBezTo>
                <a:cubicBezTo>
                  <a:pt x="0" y="1654621"/>
                  <a:pt x="1654621" y="0"/>
                  <a:pt x="369569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6973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627437" y="2971798"/>
            <a:ext cx="7543800" cy="7543802"/>
          </a:xfrm>
          <a:custGeom>
            <a:avLst/>
            <a:gdLst>
              <a:gd name="connsiteX0" fmla="*/ 3707263 w 7391399"/>
              <a:gd name="connsiteY0" fmla="*/ 535609 h 7391400"/>
              <a:gd name="connsiteX1" fmla="*/ 6878919 w 7391399"/>
              <a:gd name="connsiteY1" fmla="*/ 3707264 h 7391400"/>
              <a:gd name="connsiteX2" fmla="*/ 3707263 w 7391399"/>
              <a:gd name="connsiteY2" fmla="*/ 6878920 h 7391400"/>
              <a:gd name="connsiteX3" fmla="*/ 535609 w 7391399"/>
              <a:gd name="connsiteY3" fmla="*/ 3707264 h 7391400"/>
              <a:gd name="connsiteX4" fmla="*/ 3707263 w 7391399"/>
              <a:gd name="connsiteY4" fmla="*/ 535609 h 7391400"/>
              <a:gd name="connsiteX5" fmla="*/ 3688396 w 7391399"/>
              <a:gd name="connsiteY5" fmla="*/ 267805 h 7391400"/>
              <a:gd name="connsiteX6" fmla="*/ 267804 w 7391399"/>
              <a:gd name="connsiteY6" fmla="*/ 3688396 h 7391400"/>
              <a:gd name="connsiteX7" fmla="*/ 3688396 w 7391399"/>
              <a:gd name="connsiteY7" fmla="*/ 7108988 h 7391400"/>
              <a:gd name="connsiteX8" fmla="*/ 7108989 w 7391399"/>
              <a:gd name="connsiteY8" fmla="*/ 3688396 h 7391400"/>
              <a:gd name="connsiteX9" fmla="*/ 3688396 w 7391399"/>
              <a:gd name="connsiteY9" fmla="*/ 267805 h 7391400"/>
              <a:gd name="connsiteX10" fmla="*/ 3695699 w 7391399"/>
              <a:gd name="connsiteY10" fmla="*/ 0 h 7391400"/>
              <a:gd name="connsiteX11" fmla="*/ 7391399 w 7391399"/>
              <a:gd name="connsiteY11" fmla="*/ 3695700 h 7391400"/>
              <a:gd name="connsiteX12" fmla="*/ 3695699 w 7391399"/>
              <a:gd name="connsiteY12" fmla="*/ 7391400 h 7391400"/>
              <a:gd name="connsiteX13" fmla="*/ 0 w 7391399"/>
              <a:gd name="connsiteY13" fmla="*/ 3695700 h 7391400"/>
              <a:gd name="connsiteX14" fmla="*/ 3695699 w 7391399"/>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399" h="7391400">
                <a:moveTo>
                  <a:pt x="3707263" y="535609"/>
                </a:moveTo>
                <a:cubicBezTo>
                  <a:pt x="5458920" y="535609"/>
                  <a:pt x="6878919" y="1955607"/>
                  <a:pt x="6878919" y="3707264"/>
                </a:cubicBezTo>
                <a:cubicBezTo>
                  <a:pt x="6878919" y="5458921"/>
                  <a:pt x="5458920" y="6878920"/>
                  <a:pt x="3707263" y="6878920"/>
                </a:cubicBezTo>
                <a:cubicBezTo>
                  <a:pt x="1955606" y="6878920"/>
                  <a:pt x="535609" y="5458921"/>
                  <a:pt x="535609" y="3707264"/>
                </a:cubicBezTo>
                <a:cubicBezTo>
                  <a:pt x="535609" y="1955607"/>
                  <a:pt x="1955606" y="535609"/>
                  <a:pt x="3707263" y="535609"/>
                </a:cubicBezTo>
                <a:close/>
                <a:moveTo>
                  <a:pt x="3688396" y="267805"/>
                </a:moveTo>
                <a:cubicBezTo>
                  <a:pt x="1799257" y="267805"/>
                  <a:pt x="267804" y="1799256"/>
                  <a:pt x="267804" y="3688396"/>
                </a:cubicBezTo>
                <a:cubicBezTo>
                  <a:pt x="267804" y="5577537"/>
                  <a:pt x="1799257" y="7108988"/>
                  <a:pt x="3688396" y="7108988"/>
                </a:cubicBezTo>
                <a:cubicBezTo>
                  <a:pt x="5577535" y="7108988"/>
                  <a:pt x="7108989" y="5577537"/>
                  <a:pt x="7108989" y="3688396"/>
                </a:cubicBezTo>
                <a:cubicBezTo>
                  <a:pt x="7108989" y="1799256"/>
                  <a:pt x="5577535" y="267805"/>
                  <a:pt x="3688396" y="267805"/>
                </a:cubicBezTo>
                <a:close/>
                <a:moveTo>
                  <a:pt x="3695699" y="0"/>
                </a:moveTo>
                <a:cubicBezTo>
                  <a:pt x="5736779" y="0"/>
                  <a:pt x="7391399" y="1654621"/>
                  <a:pt x="7391399" y="3695700"/>
                </a:cubicBezTo>
                <a:cubicBezTo>
                  <a:pt x="7391399" y="5736779"/>
                  <a:pt x="5736779" y="7391400"/>
                  <a:pt x="3695699" y="7391400"/>
                </a:cubicBezTo>
                <a:cubicBezTo>
                  <a:pt x="1654621" y="7391400"/>
                  <a:pt x="0" y="5736779"/>
                  <a:pt x="0" y="3695700"/>
                </a:cubicBezTo>
                <a:cubicBezTo>
                  <a:pt x="0" y="1654621"/>
                  <a:pt x="1654621" y="0"/>
                  <a:pt x="3695699" y="0"/>
                </a:cubicBezTo>
                <a:close/>
              </a:path>
            </a:pathLst>
          </a:custGeom>
        </p:spPr>
        <p:txBody>
          <a:bodyPr wrap="square">
            <a:noAutofit/>
          </a:bodyPr>
          <a:lstStyle/>
          <a:p>
            <a:endParaRPr lang="en-US"/>
          </a:p>
        </p:txBody>
      </p:sp>
      <p:sp>
        <p:nvSpPr>
          <p:cNvPr id="5" name="Picture Placeholder 4"/>
          <p:cNvSpPr>
            <a:spLocks noGrp="1"/>
          </p:cNvSpPr>
          <p:nvPr>
            <p:ph type="pic" sz="quarter" idx="11"/>
          </p:nvPr>
        </p:nvSpPr>
        <p:spPr>
          <a:xfrm>
            <a:off x="13076237" y="2950027"/>
            <a:ext cx="7543800" cy="7543802"/>
          </a:xfrm>
          <a:custGeom>
            <a:avLst/>
            <a:gdLst>
              <a:gd name="connsiteX0" fmla="*/ 3707263 w 7391399"/>
              <a:gd name="connsiteY0" fmla="*/ 535609 h 7391400"/>
              <a:gd name="connsiteX1" fmla="*/ 6878919 w 7391399"/>
              <a:gd name="connsiteY1" fmla="*/ 3707264 h 7391400"/>
              <a:gd name="connsiteX2" fmla="*/ 3707263 w 7391399"/>
              <a:gd name="connsiteY2" fmla="*/ 6878920 h 7391400"/>
              <a:gd name="connsiteX3" fmla="*/ 535609 w 7391399"/>
              <a:gd name="connsiteY3" fmla="*/ 3707264 h 7391400"/>
              <a:gd name="connsiteX4" fmla="*/ 3707263 w 7391399"/>
              <a:gd name="connsiteY4" fmla="*/ 535609 h 7391400"/>
              <a:gd name="connsiteX5" fmla="*/ 3688396 w 7391399"/>
              <a:gd name="connsiteY5" fmla="*/ 267805 h 7391400"/>
              <a:gd name="connsiteX6" fmla="*/ 267804 w 7391399"/>
              <a:gd name="connsiteY6" fmla="*/ 3688396 h 7391400"/>
              <a:gd name="connsiteX7" fmla="*/ 3688396 w 7391399"/>
              <a:gd name="connsiteY7" fmla="*/ 7108988 h 7391400"/>
              <a:gd name="connsiteX8" fmla="*/ 7108989 w 7391399"/>
              <a:gd name="connsiteY8" fmla="*/ 3688396 h 7391400"/>
              <a:gd name="connsiteX9" fmla="*/ 3688396 w 7391399"/>
              <a:gd name="connsiteY9" fmla="*/ 267805 h 7391400"/>
              <a:gd name="connsiteX10" fmla="*/ 3695699 w 7391399"/>
              <a:gd name="connsiteY10" fmla="*/ 0 h 7391400"/>
              <a:gd name="connsiteX11" fmla="*/ 7391399 w 7391399"/>
              <a:gd name="connsiteY11" fmla="*/ 3695700 h 7391400"/>
              <a:gd name="connsiteX12" fmla="*/ 3695699 w 7391399"/>
              <a:gd name="connsiteY12" fmla="*/ 7391400 h 7391400"/>
              <a:gd name="connsiteX13" fmla="*/ 0 w 7391399"/>
              <a:gd name="connsiteY13" fmla="*/ 3695700 h 7391400"/>
              <a:gd name="connsiteX14" fmla="*/ 3695699 w 7391399"/>
              <a:gd name="connsiteY14" fmla="*/ 0 h 73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1399" h="7391400">
                <a:moveTo>
                  <a:pt x="3707263" y="535609"/>
                </a:moveTo>
                <a:cubicBezTo>
                  <a:pt x="5458920" y="535609"/>
                  <a:pt x="6878919" y="1955607"/>
                  <a:pt x="6878919" y="3707264"/>
                </a:cubicBezTo>
                <a:cubicBezTo>
                  <a:pt x="6878919" y="5458921"/>
                  <a:pt x="5458920" y="6878920"/>
                  <a:pt x="3707263" y="6878920"/>
                </a:cubicBezTo>
                <a:cubicBezTo>
                  <a:pt x="1955606" y="6878920"/>
                  <a:pt x="535609" y="5458921"/>
                  <a:pt x="535609" y="3707264"/>
                </a:cubicBezTo>
                <a:cubicBezTo>
                  <a:pt x="535609" y="1955607"/>
                  <a:pt x="1955606" y="535609"/>
                  <a:pt x="3707263" y="535609"/>
                </a:cubicBezTo>
                <a:close/>
                <a:moveTo>
                  <a:pt x="3688396" y="267805"/>
                </a:moveTo>
                <a:cubicBezTo>
                  <a:pt x="1799257" y="267805"/>
                  <a:pt x="267804" y="1799256"/>
                  <a:pt x="267804" y="3688396"/>
                </a:cubicBezTo>
                <a:cubicBezTo>
                  <a:pt x="267804" y="5577537"/>
                  <a:pt x="1799257" y="7108988"/>
                  <a:pt x="3688396" y="7108988"/>
                </a:cubicBezTo>
                <a:cubicBezTo>
                  <a:pt x="5577535" y="7108988"/>
                  <a:pt x="7108989" y="5577537"/>
                  <a:pt x="7108989" y="3688396"/>
                </a:cubicBezTo>
                <a:cubicBezTo>
                  <a:pt x="7108989" y="1799256"/>
                  <a:pt x="5577535" y="267805"/>
                  <a:pt x="3688396" y="267805"/>
                </a:cubicBezTo>
                <a:close/>
                <a:moveTo>
                  <a:pt x="3695699" y="0"/>
                </a:moveTo>
                <a:cubicBezTo>
                  <a:pt x="5736779" y="0"/>
                  <a:pt x="7391399" y="1654621"/>
                  <a:pt x="7391399" y="3695700"/>
                </a:cubicBezTo>
                <a:cubicBezTo>
                  <a:pt x="7391399" y="5736779"/>
                  <a:pt x="5736779" y="7391400"/>
                  <a:pt x="3695699" y="7391400"/>
                </a:cubicBezTo>
                <a:cubicBezTo>
                  <a:pt x="1654621" y="7391400"/>
                  <a:pt x="0" y="5736779"/>
                  <a:pt x="0" y="3695700"/>
                </a:cubicBezTo>
                <a:cubicBezTo>
                  <a:pt x="0" y="1654621"/>
                  <a:pt x="1654621" y="0"/>
                  <a:pt x="369569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079519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9_ส่วนหัวของส่วน">
    <p:spTree>
      <p:nvGrpSpPr>
        <p:cNvPr id="1" name=""/>
        <p:cNvGrpSpPr/>
        <p:nvPr/>
      </p:nvGrpSpPr>
      <p:grpSpPr>
        <a:xfrm>
          <a:off x="0" y="0"/>
          <a:ext cx="0" cy="0"/>
          <a:chOff x="0" y="0"/>
          <a:chExt cx="0" cy="0"/>
        </a:xfrm>
      </p:grpSpPr>
      <p:sp>
        <p:nvSpPr>
          <p:cNvPr id="2" name="Picture Placeholder 4"/>
          <p:cNvSpPr>
            <a:spLocks noGrp="1"/>
          </p:cNvSpPr>
          <p:nvPr>
            <p:ph type="pic" sz="quarter" idx="29"/>
          </p:nvPr>
        </p:nvSpPr>
        <p:spPr>
          <a:xfrm>
            <a:off x="1709014" y="3232003"/>
            <a:ext cx="10841702" cy="6224434"/>
          </a:xfrm>
          <a:prstGeom prst="rect">
            <a:avLst/>
          </a:prstGeom>
        </p:spPr>
      </p:sp>
    </p:spTree>
    <p:extLst>
      <p:ext uri="{BB962C8B-B14F-4D97-AF65-F5344CB8AC3E}">
        <p14:creationId xmlns:p14="http://schemas.microsoft.com/office/powerpoint/2010/main" val="1841855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0_ส่วนหัวของส่วน">
    <p:spTree>
      <p:nvGrpSpPr>
        <p:cNvPr id="1" name=""/>
        <p:cNvGrpSpPr/>
        <p:nvPr/>
      </p:nvGrpSpPr>
      <p:grpSpPr>
        <a:xfrm>
          <a:off x="0" y="0"/>
          <a:ext cx="0" cy="0"/>
          <a:chOff x="0" y="0"/>
          <a:chExt cx="0" cy="0"/>
        </a:xfrm>
      </p:grpSpPr>
      <p:sp>
        <p:nvSpPr>
          <p:cNvPr id="2" name="Picture Placeholder 1"/>
          <p:cNvSpPr>
            <a:spLocks noGrp="1"/>
          </p:cNvSpPr>
          <p:nvPr>
            <p:ph type="pic" sz="quarter" idx="29"/>
          </p:nvPr>
        </p:nvSpPr>
        <p:spPr>
          <a:xfrm>
            <a:off x="1570037" y="3785133"/>
            <a:ext cx="10130409" cy="5816067"/>
          </a:xfrm>
          <a:prstGeom prst="rect">
            <a:avLst/>
          </a:prstGeom>
        </p:spPr>
      </p:sp>
      <p:sp>
        <p:nvSpPr>
          <p:cNvPr id="3" name="Picture Placeholder 1"/>
          <p:cNvSpPr>
            <a:spLocks noGrp="1"/>
          </p:cNvSpPr>
          <p:nvPr>
            <p:ph type="pic" sz="quarter" idx="30"/>
          </p:nvPr>
        </p:nvSpPr>
        <p:spPr>
          <a:xfrm>
            <a:off x="12861060" y="3817790"/>
            <a:ext cx="10130409" cy="5816067"/>
          </a:xfrm>
          <a:prstGeom prst="rect">
            <a:avLst/>
          </a:prstGeom>
        </p:spPr>
      </p:sp>
    </p:spTree>
    <p:extLst>
      <p:ext uri="{BB962C8B-B14F-4D97-AF65-F5344CB8AC3E}">
        <p14:creationId xmlns:p14="http://schemas.microsoft.com/office/powerpoint/2010/main" val="1044921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1_ส่วนหัวของส่วน">
    <p:spTree>
      <p:nvGrpSpPr>
        <p:cNvPr id="1" name=""/>
        <p:cNvGrpSpPr/>
        <p:nvPr/>
      </p:nvGrpSpPr>
      <p:grpSpPr>
        <a:xfrm>
          <a:off x="0" y="0"/>
          <a:ext cx="0" cy="0"/>
          <a:chOff x="0" y="0"/>
          <a:chExt cx="0" cy="0"/>
        </a:xfrm>
      </p:grpSpPr>
      <p:sp>
        <p:nvSpPr>
          <p:cNvPr id="2" name="Picture Placeholder 1"/>
          <p:cNvSpPr>
            <a:spLocks noGrp="1"/>
          </p:cNvSpPr>
          <p:nvPr>
            <p:ph type="pic" sz="quarter" idx="29"/>
          </p:nvPr>
        </p:nvSpPr>
        <p:spPr>
          <a:xfrm>
            <a:off x="1570037" y="3785133"/>
            <a:ext cx="10130409" cy="5816067"/>
          </a:xfrm>
          <a:prstGeom prst="rect">
            <a:avLst/>
          </a:prstGeom>
        </p:spPr>
      </p:sp>
      <p:sp>
        <p:nvSpPr>
          <p:cNvPr id="4" name="Picture Placeholder 4"/>
          <p:cNvSpPr>
            <a:spLocks noGrp="1"/>
          </p:cNvSpPr>
          <p:nvPr>
            <p:ph type="pic" sz="quarter" idx="4294967295"/>
          </p:nvPr>
        </p:nvSpPr>
        <p:spPr>
          <a:xfrm>
            <a:off x="12652048" y="6172200"/>
            <a:ext cx="8311854" cy="5288594"/>
          </a:xfrm>
          <a:prstGeom prst="rect">
            <a:avLst/>
          </a:prstGeom>
        </p:spPr>
      </p:sp>
    </p:spTree>
    <p:extLst>
      <p:ext uri="{BB962C8B-B14F-4D97-AF65-F5344CB8AC3E}">
        <p14:creationId xmlns:p14="http://schemas.microsoft.com/office/powerpoint/2010/main" val="313511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2_ส่วนหัวของส่วน">
    <p:spTree>
      <p:nvGrpSpPr>
        <p:cNvPr id="1" name=""/>
        <p:cNvGrpSpPr/>
        <p:nvPr/>
      </p:nvGrpSpPr>
      <p:grpSpPr>
        <a:xfrm>
          <a:off x="0" y="0"/>
          <a:ext cx="0" cy="0"/>
          <a:chOff x="0" y="0"/>
          <a:chExt cx="0" cy="0"/>
        </a:xfrm>
      </p:grpSpPr>
      <p:sp>
        <p:nvSpPr>
          <p:cNvPr id="4" name="Picture Placeholder 4"/>
          <p:cNvSpPr>
            <a:spLocks noGrp="1"/>
          </p:cNvSpPr>
          <p:nvPr>
            <p:ph type="pic" sz="quarter" idx="4294967295"/>
          </p:nvPr>
        </p:nvSpPr>
        <p:spPr>
          <a:xfrm>
            <a:off x="4084638" y="3733800"/>
            <a:ext cx="10717742" cy="6819392"/>
          </a:xfrm>
          <a:prstGeom prst="rect">
            <a:avLst/>
          </a:prstGeom>
        </p:spPr>
      </p:sp>
    </p:spTree>
    <p:extLst>
      <p:ext uri="{BB962C8B-B14F-4D97-AF65-F5344CB8AC3E}">
        <p14:creationId xmlns:p14="http://schemas.microsoft.com/office/powerpoint/2010/main" val="169940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2_ส่วนหัวของส่วน">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3303982" y="2"/>
            <a:ext cx="11018838" cy="13715998"/>
          </a:xfrm>
          <a:custGeom>
            <a:avLst/>
            <a:gdLst>
              <a:gd name="connsiteX0" fmla="*/ 5207008 w 11018838"/>
              <a:gd name="connsiteY0" fmla="*/ 11414520 h 13715998"/>
              <a:gd name="connsiteX1" fmla="*/ 11008067 w 11018838"/>
              <a:gd name="connsiteY1" fmla="*/ 13715998 h 13715998"/>
              <a:gd name="connsiteX2" fmla="*/ 4293934 w 11018838"/>
              <a:gd name="connsiteY2" fmla="*/ 13715998 h 13715998"/>
              <a:gd name="connsiteX3" fmla="*/ 515910 w 11018838"/>
              <a:gd name="connsiteY3" fmla="*/ 9553401 h 13715998"/>
              <a:gd name="connsiteX4" fmla="*/ 4790081 w 11018838"/>
              <a:gd name="connsiteY4" fmla="*/ 11249112 h 13715998"/>
              <a:gd name="connsiteX5" fmla="*/ 3811384 w 11018838"/>
              <a:gd name="connsiteY5" fmla="*/ 13715998 h 13715998"/>
              <a:gd name="connsiteX6" fmla="*/ 0 w 11018838"/>
              <a:gd name="connsiteY6" fmla="*/ 13715998 h 13715998"/>
              <a:gd name="connsiteX7" fmla="*/ 0 w 11018838"/>
              <a:gd name="connsiteY7" fmla="*/ 10853793 h 13715998"/>
              <a:gd name="connsiteX8" fmla="*/ 0 w 11018838"/>
              <a:gd name="connsiteY8" fmla="*/ 9348721 h 13715998"/>
              <a:gd name="connsiteX9" fmla="*/ 98982 w 11018838"/>
              <a:gd name="connsiteY9" fmla="*/ 9387991 h 13715998"/>
              <a:gd name="connsiteX10" fmla="*/ 0 w 11018838"/>
              <a:gd name="connsiteY10" fmla="*/ 9637483 h 13715998"/>
              <a:gd name="connsiteX11" fmla="*/ 6747339 w 11018838"/>
              <a:gd name="connsiteY11" fmla="*/ 7531994 h 13715998"/>
              <a:gd name="connsiteX12" fmla="*/ 11018836 w 11018838"/>
              <a:gd name="connsiteY12" fmla="*/ 9226644 h 13715998"/>
              <a:gd name="connsiteX13" fmla="*/ 11018837 w 11018838"/>
              <a:gd name="connsiteY13" fmla="*/ 13237722 h 13715998"/>
              <a:gd name="connsiteX14" fmla="*/ 5372417 w 11018838"/>
              <a:gd name="connsiteY14" fmla="*/ 10997593 h 13715998"/>
              <a:gd name="connsiteX15" fmla="*/ 2056240 w 11018838"/>
              <a:gd name="connsiteY15" fmla="*/ 5670876 h 13715998"/>
              <a:gd name="connsiteX16" fmla="*/ 6330413 w 11018838"/>
              <a:gd name="connsiteY16" fmla="*/ 7366585 h 13715998"/>
              <a:gd name="connsiteX17" fmla="*/ 4955491 w 11018838"/>
              <a:gd name="connsiteY17" fmla="*/ 10832185 h 13715998"/>
              <a:gd name="connsiteX18" fmla="*/ 681318 w 11018838"/>
              <a:gd name="connsiteY18" fmla="*/ 9136475 h 13715998"/>
              <a:gd name="connsiteX19" fmla="*/ 1 w 11018838"/>
              <a:gd name="connsiteY19" fmla="*/ 4855094 h 13715998"/>
              <a:gd name="connsiteX20" fmla="*/ 1639314 w 11018838"/>
              <a:gd name="connsiteY20" fmla="*/ 5505466 h 13715998"/>
              <a:gd name="connsiteX21" fmla="*/ 264392 w 11018838"/>
              <a:gd name="connsiteY21" fmla="*/ 8971063 h 13715998"/>
              <a:gd name="connsiteX22" fmla="*/ 2 w 11018838"/>
              <a:gd name="connsiteY22" fmla="*/ 8866171 h 13715998"/>
              <a:gd name="connsiteX23" fmla="*/ 8314202 w 11018838"/>
              <a:gd name="connsiteY23" fmla="*/ 3582593 h 13715998"/>
              <a:gd name="connsiteX24" fmla="*/ 11018837 w 11018838"/>
              <a:gd name="connsiteY24" fmla="*/ 4655614 h 13715998"/>
              <a:gd name="connsiteX25" fmla="*/ 11018837 w 11018838"/>
              <a:gd name="connsiteY25" fmla="*/ 8744091 h 13715998"/>
              <a:gd name="connsiteX26" fmla="*/ 6912749 w 11018838"/>
              <a:gd name="connsiteY26" fmla="*/ 7115064 h 13715998"/>
              <a:gd name="connsiteX27" fmla="*/ 3623104 w 11018838"/>
              <a:gd name="connsiteY27" fmla="*/ 1721472 h 13715998"/>
              <a:gd name="connsiteX28" fmla="*/ 7897275 w 11018838"/>
              <a:gd name="connsiteY28" fmla="*/ 3417184 h 13715998"/>
              <a:gd name="connsiteX29" fmla="*/ 6495822 w 11018838"/>
              <a:gd name="connsiteY29" fmla="*/ 6949655 h 13715998"/>
              <a:gd name="connsiteX30" fmla="*/ 2221651 w 11018838"/>
              <a:gd name="connsiteY30" fmla="*/ 5253948 h 13715998"/>
              <a:gd name="connsiteX31" fmla="*/ 2 w 11018838"/>
              <a:gd name="connsiteY31" fmla="*/ 284066 h 13715998"/>
              <a:gd name="connsiteX32" fmla="*/ 3206178 w 11018838"/>
              <a:gd name="connsiteY32" fmla="*/ 1556064 h 13715998"/>
              <a:gd name="connsiteX33" fmla="*/ 1804725 w 11018838"/>
              <a:gd name="connsiteY33" fmla="*/ 5088537 h 13715998"/>
              <a:gd name="connsiteX34" fmla="*/ 2 w 11018838"/>
              <a:gd name="connsiteY34" fmla="*/ 4372544 h 13715998"/>
              <a:gd name="connsiteX35" fmla="*/ 3823522 w 11018838"/>
              <a:gd name="connsiteY35" fmla="*/ 1 h 13715998"/>
              <a:gd name="connsiteX36" fmla="*/ 3371587 w 11018838"/>
              <a:gd name="connsiteY36" fmla="*/ 1139139 h 13715998"/>
              <a:gd name="connsiteX37" fmla="*/ 500300 w 11018838"/>
              <a:gd name="connsiteY37" fmla="*/ 2 h 13715998"/>
              <a:gd name="connsiteX38" fmla="*/ 11018837 w 11018838"/>
              <a:gd name="connsiteY38" fmla="*/ 0 h 13715998"/>
              <a:gd name="connsiteX39" fmla="*/ 11018838 w 11018838"/>
              <a:gd name="connsiteY39" fmla="*/ 4173065 h 13715998"/>
              <a:gd name="connsiteX40" fmla="*/ 8479612 w 11018838"/>
              <a:gd name="connsiteY40" fmla="*/ 3165668 h 13715998"/>
              <a:gd name="connsiteX41" fmla="*/ 9735539 w 11018838"/>
              <a:gd name="connsiteY41" fmla="*/ 1 h 13715998"/>
              <a:gd name="connsiteX42" fmla="*/ 4306070 w 11018838"/>
              <a:gd name="connsiteY42" fmla="*/ 0 h 13715998"/>
              <a:gd name="connsiteX43" fmla="*/ 9252989 w 11018838"/>
              <a:gd name="connsiteY43" fmla="*/ 1 h 13715998"/>
              <a:gd name="connsiteX44" fmla="*/ 8062684 w 11018838"/>
              <a:gd name="connsiteY44" fmla="*/ 3000259 h 13715998"/>
              <a:gd name="connsiteX45" fmla="*/ 3788513 w 11018838"/>
              <a:gd name="connsiteY45" fmla="*/ 1304547 h 137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18838" h="13715998">
                <a:moveTo>
                  <a:pt x="5207008" y="11414520"/>
                </a:moveTo>
                <a:lnTo>
                  <a:pt x="11008067" y="13715998"/>
                </a:lnTo>
                <a:lnTo>
                  <a:pt x="4293934" y="13715998"/>
                </a:lnTo>
                <a:close/>
                <a:moveTo>
                  <a:pt x="515910" y="9553401"/>
                </a:moveTo>
                <a:lnTo>
                  <a:pt x="4790081" y="11249112"/>
                </a:lnTo>
                <a:lnTo>
                  <a:pt x="3811384" y="13715998"/>
                </a:lnTo>
                <a:lnTo>
                  <a:pt x="0" y="13715998"/>
                </a:lnTo>
                <a:lnTo>
                  <a:pt x="0" y="10853793"/>
                </a:lnTo>
                <a:close/>
                <a:moveTo>
                  <a:pt x="0" y="9348721"/>
                </a:moveTo>
                <a:lnTo>
                  <a:pt x="98982" y="9387991"/>
                </a:lnTo>
                <a:lnTo>
                  <a:pt x="0" y="9637483"/>
                </a:lnTo>
                <a:close/>
                <a:moveTo>
                  <a:pt x="6747339" y="7531994"/>
                </a:moveTo>
                <a:lnTo>
                  <a:pt x="11018836" y="9226644"/>
                </a:lnTo>
                <a:lnTo>
                  <a:pt x="11018837" y="13237722"/>
                </a:lnTo>
                <a:lnTo>
                  <a:pt x="5372417" y="10997593"/>
                </a:lnTo>
                <a:close/>
                <a:moveTo>
                  <a:pt x="2056240" y="5670876"/>
                </a:moveTo>
                <a:lnTo>
                  <a:pt x="6330413" y="7366585"/>
                </a:lnTo>
                <a:lnTo>
                  <a:pt x="4955491" y="10832185"/>
                </a:lnTo>
                <a:lnTo>
                  <a:pt x="681318" y="9136475"/>
                </a:lnTo>
                <a:close/>
                <a:moveTo>
                  <a:pt x="1" y="4855094"/>
                </a:moveTo>
                <a:lnTo>
                  <a:pt x="1639314" y="5505466"/>
                </a:lnTo>
                <a:lnTo>
                  <a:pt x="264392" y="8971063"/>
                </a:lnTo>
                <a:lnTo>
                  <a:pt x="2" y="8866171"/>
                </a:lnTo>
                <a:close/>
                <a:moveTo>
                  <a:pt x="8314202" y="3582593"/>
                </a:moveTo>
                <a:lnTo>
                  <a:pt x="11018837" y="4655614"/>
                </a:lnTo>
                <a:lnTo>
                  <a:pt x="11018837" y="8744091"/>
                </a:lnTo>
                <a:lnTo>
                  <a:pt x="6912749" y="7115064"/>
                </a:lnTo>
                <a:close/>
                <a:moveTo>
                  <a:pt x="3623104" y="1721472"/>
                </a:moveTo>
                <a:lnTo>
                  <a:pt x="7897275" y="3417184"/>
                </a:lnTo>
                <a:lnTo>
                  <a:pt x="6495822" y="6949655"/>
                </a:lnTo>
                <a:lnTo>
                  <a:pt x="2221651" y="5253948"/>
                </a:lnTo>
                <a:close/>
                <a:moveTo>
                  <a:pt x="2" y="284066"/>
                </a:moveTo>
                <a:lnTo>
                  <a:pt x="3206178" y="1556064"/>
                </a:lnTo>
                <a:lnTo>
                  <a:pt x="1804725" y="5088537"/>
                </a:lnTo>
                <a:lnTo>
                  <a:pt x="2" y="4372544"/>
                </a:lnTo>
                <a:close/>
                <a:moveTo>
                  <a:pt x="3823522" y="1"/>
                </a:moveTo>
                <a:lnTo>
                  <a:pt x="3371587" y="1139139"/>
                </a:lnTo>
                <a:lnTo>
                  <a:pt x="500300" y="2"/>
                </a:lnTo>
                <a:close/>
                <a:moveTo>
                  <a:pt x="11018837" y="0"/>
                </a:moveTo>
                <a:lnTo>
                  <a:pt x="11018838" y="4173065"/>
                </a:lnTo>
                <a:lnTo>
                  <a:pt x="8479612" y="3165668"/>
                </a:lnTo>
                <a:lnTo>
                  <a:pt x="9735539" y="1"/>
                </a:lnTo>
                <a:close/>
                <a:moveTo>
                  <a:pt x="4306070" y="0"/>
                </a:moveTo>
                <a:lnTo>
                  <a:pt x="9252989" y="1"/>
                </a:lnTo>
                <a:lnTo>
                  <a:pt x="8062684" y="3000259"/>
                </a:lnTo>
                <a:lnTo>
                  <a:pt x="3788513" y="1304547"/>
                </a:lnTo>
                <a:close/>
              </a:path>
            </a:pathLst>
          </a:custGeom>
        </p:spPr>
        <p:txBody>
          <a:bodyPr wrap="square">
            <a:noAutofit/>
          </a:bodyPr>
          <a:lstStyle/>
          <a:p>
            <a:endParaRPr lang="en-US"/>
          </a:p>
        </p:txBody>
      </p:sp>
    </p:spTree>
    <p:extLst>
      <p:ext uri="{BB962C8B-B14F-4D97-AF65-F5344CB8AC3E}">
        <p14:creationId xmlns:p14="http://schemas.microsoft.com/office/powerpoint/2010/main" val="578032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7_ส่วนหัวของส่วน">
    <p:spTree>
      <p:nvGrpSpPr>
        <p:cNvPr id="1" name=""/>
        <p:cNvGrpSpPr/>
        <p:nvPr/>
      </p:nvGrpSpPr>
      <p:grpSpPr>
        <a:xfrm>
          <a:off x="0" y="0"/>
          <a:ext cx="0" cy="0"/>
          <a:chOff x="0" y="0"/>
          <a:chExt cx="0" cy="0"/>
        </a:xfrm>
      </p:grpSpPr>
      <p:sp>
        <p:nvSpPr>
          <p:cNvPr id="8" name="Freeform 7"/>
          <p:cNvSpPr>
            <a:spLocks/>
          </p:cNvSpPr>
          <p:nvPr userDrawn="1"/>
        </p:nvSpPr>
        <p:spPr bwMode="auto">
          <a:xfrm rot="4669891">
            <a:off x="2226650" y="29375784"/>
            <a:ext cx="80972" cy="21099"/>
          </a:xfrm>
          <a:custGeom>
            <a:avLst/>
            <a:gdLst>
              <a:gd name="connsiteX0" fmla="*/ 0 w 80972"/>
              <a:gd name="connsiteY0" fmla="*/ 13115 h 21099"/>
              <a:gd name="connsiteX1" fmla="*/ 61862 w 80972"/>
              <a:gd name="connsiteY1" fmla="*/ 0 h 21099"/>
              <a:gd name="connsiteX2" fmla="*/ 80972 w 80972"/>
              <a:gd name="connsiteY2" fmla="*/ 21099 h 21099"/>
              <a:gd name="connsiteX3" fmla="*/ 0 w 80972"/>
              <a:gd name="connsiteY3" fmla="*/ 13115 h 21099"/>
            </a:gdLst>
            <a:ahLst/>
            <a:cxnLst>
              <a:cxn ang="0">
                <a:pos x="connsiteX0" y="connsiteY0"/>
              </a:cxn>
              <a:cxn ang="0">
                <a:pos x="connsiteX1" y="connsiteY1"/>
              </a:cxn>
              <a:cxn ang="0">
                <a:pos x="connsiteX2" y="connsiteY2"/>
              </a:cxn>
              <a:cxn ang="0">
                <a:pos x="connsiteX3" y="connsiteY3"/>
              </a:cxn>
            </a:cxnLst>
            <a:rect l="l" t="t" r="r" b="b"/>
            <a:pathLst>
              <a:path w="80972" h="21099">
                <a:moveTo>
                  <a:pt x="0" y="13115"/>
                </a:moveTo>
                <a:lnTo>
                  <a:pt x="61862" y="0"/>
                </a:lnTo>
                <a:lnTo>
                  <a:pt x="80972" y="21099"/>
                </a:lnTo>
                <a:lnTo>
                  <a:pt x="0" y="1311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Picture Placeholder 12"/>
          <p:cNvSpPr>
            <a:spLocks noGrp="1"/>
          </p:cNvSpPr>
          <p:nvPr>
            <p:ph type="pic" sz="quarter" idx="10"/>
          </p:nvPr>
        </p:nvSpPr>
        <p:spPr>
          <a:xfrm>
            <a:off x="655637" y="457201"/>
            <a:ext cx="23164799" cy="12633841"/>
          </a:xfrm>
          <a:custGeom>
            <a:avLst/>
            <a:gdLst>
              <a:gd name="connsiteX0" fmla="*/ 0 w 23164799"/>
              <a:gd name="connsiteY0" fmla="*/ 0 h 12633841"/>
              <a:gd name="connsiteX1" fmla="*/ 23164799 w 23164799"/>
              <a:gd name="connsiteY1" fmla="*/ 0 h 12633841"/>
              <a:gd name="connsiteX2" fmla="*/ 23164799 w 23164799"/>
              <a:gd name="connsiteY2" fmla="*/ 12633841 h 12633841"/>
              <a:gd name="connsiteX3" fmla="*/ 0 w 23164799"/>
              <a:gd name="connsiteY3" fmla="*/ 12633841 h 12633841"/>
            </a:gdLst>
            <a:ahLst/>
            <a:cxnLst>
              <a:cxn ang="0">
                <a:pos x="connsiteX0" y="connsiteY0"/>
              </a:cxn>
              <a:cxn ang="0">
                <a:pos x="connsiteX1" y="connsiteY1"/>
              </a:cxn>
              <a:cxn ang="0">
                <a:pos x="connsiteX2" y="connsiteY2"/>
              </a:cxn>
              <a:cxn ang="0">
                <a:pos x="connsiteX3" y="connsiteY3"/>
              </a:cxn>
            </a:cxnLst>
            <a:rect l="l" t="t" r="r" b="b"/>
            <a:pathLst>
              <a:path w="23164799" h="12633841">
                <a:moveTo>
                  <a:pt x="0" y="0"/>
                </a:moveTo>
                <a:lnTo>
                  <a:pt x="23164799" y="0"/>
                </a:lnTo>
                <a:lnTo>
                  <a:pt x="23164799" y="12633841"/>
                </a:lnTo>
                <a:lnTo>
                  <a:pt x="0" y="12633841"/>
                </a:lnTo>
                <a:close/>
              </a:path>
            </a:pathLst>
          </a:custGeom>
        </p:spPr>
        <p:txBody>
          <a:bodyPr wrap="square">
            <a:noAutofit/>
          </a:bodyPr>
          <a:lstStyle/>
          <a:p>
            <a:endParaRPr lang="en-US"/>
          </a:p>
        </p:txBody>
      </p:sp>
    </p:spTree>
    <p:extLst>
      <p:ext uri="{BB962C8B-B14F-4D97-AF65-F5344CB8AC3E}">
        <p14:creationId xmlns:p14="http://schemas.microsoft.com/office/powerpoint/2010/main" val="14698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5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6459199" y="5923141"/>
            <a:ext cx="7894638" cy="7101300"/>
          </a:xfrm>
          <a:custGeom>
            <a:avLst/>
            <a:gdLst>
              <a:gd name="connsiteX0" fmla="*/ 10888832 w 10931064"/>
              <a:gd name="connsiteY0" fmla="*/ 0 h 9832593"/>
              <a:gd name="connsiteX1" fmla="*/ 10931064 w 10931064"/>
              <a:gd name="connsiteY1" fmla="*/ 108709 h 9832593"/>
              <a:gd name="connsiteX2" fmla="*/ 10931064 w 10931064"/>
              <a:gd name="connsiteY2" fmla="*/ 7072641 h 9832593"/>
              <a:gd name="connsiteX3" fmla="*/ 4493356 w 10931064"/>
              <a:gd name="connsiteY3" fmla="*/ 9607865 h 9832593"/>
              <a:gd name="connsiteX4" fmla="*/ 3363838 w 10931064"/>
              <a:gd name="connsiteY4" fmla="*/ 9831968 h 9832593"/>
              <a:gd name="connsiteX5" fmla="*/ 224729 w 10931064"/>
              <a:gd name="connsiteY5" fmla="*/ 7727894 h 9832593"/>
              <a:gd name="connsiteX6" fmla="*/ 2104700 w 10931064"/>
              <a:gd name="connsiteY6" fmla="*/ 3459266 h 983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1064" h="9832593">
                <a:moveTo>
                  <a:pt x="10888832" y="0"/>
                </a:moveTo>
                <a:lnTo>
                  <a:pt x="10931064" y="108709"/>
                </a:lnTo>
                <a:lnTo>
                  <a:pt x="10931064" y="7072641"/>
                </a:lnTo>
                <a:lnTo>
                  <a:pt x="4493356" y="9607865"/>
                </a:lnTo>
                <a:cubicBezTo>
                  <a:pt x="4121944" y="9752155"/>
                  <a:pt x="3740326" y="9824605"/>
                  <a:pt x="3363838" y="9831968"/>
                </a:cubicBezTo>
                <a:cubicBezTo>
                  <a:pt x="2019236" y="9858264"/>
                  <a:pt x="740049" y="9054370"/>
                  <a:pt x="224729" y="7727894"/>
                </a:cubicBezTo>
                <a:cubicBezTo>
                  <a:pt x="-434881" y="6030005"/>
                  <a:pt x="406811" y="4118876"/>
                  <a:pt x="2104700" y="3459266"/>
                </a:cubicBezTo>
                <a:close/>
              </a:path>
            </a:pathLst>
          </a:custGeom>
        </p:spPr>
        <p:txBody>
          <a:bodyPr wrap="square">
            <a:noAutofit/>
          </a:bodyPr>
          <a:lstStyle/>
          <a:p>
            <a:endParaRPr lang="en-US"/>
          </a:p>
        </p:txBody>
      </p:sp>
      <p:sp>
        <p:nvSpPr>
          <p:cNvPr id="3" name="Picture Placeholder 2"/>
          <p:cNvSpPr>
            <a:spLocks noGrp="1"/>
          </p:cNvSpPr>
          <p:nvPr>
            <p:ph type="pic" sz="quarter" idx="11"/>
          </p:nvPr>
        </p:nvSpPr>
        <p:spPr>
          <a:xfrm>
            <a:off x="16429037" y="76200"/>
            <a:ext cx="7894638" cy="7101300"/>
          </a:xfrm>
          <a:custGeom>
            <a:avLst/>
            <a:gdLst>
              <a:gd name="connsiteX0" fmla="*/ 10888832 w 10931064"/>
              <a:gd name="connsiteY0" fmla="*/ 0 h 9832593"/>
              <a:gd name="connsiteX1" fmla="*/ 10931064 w 10931064"/>
              <a:gd name="connsiteY1" fmla="*/ 108709 h 9832593"/>
              <a:gd name="connsiteX2" fmla="*/ 10931064 w 10931064"/>
              <a:gd name="connsiteY2" fmla="*/ 7072641 h 9832593"/>
              <a:gd name="connsiteX3" fmla="*/ 4493356 w 10931064"/>
              <a:gd name="connsiteY3" fmla="*/ 9607865 h 9832593"/>
              <a:gd name="connsiteX4" fmla="*/ 3363838 w 10931064"/>
              <a:gd name="connsiteY4" fmla="*/ 9831968 h 9832593"/>
              <a:gd name="connsiteX5" fmla="*/ 224729 w 10931064"/>
              <a:gd name="connsiteY5" fmla="*/ 7727894 h 9832593"/>
              <a:gd name="connsiteX6" fmla="*/ 2104700 w 10931064"/>
              <a:gd name="connsiteY6" fmla="*/ 3459266 h 983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1064" h="9832593">
                <a:moveTo>
                  <a:pt x="10888832" y="0"/>
                </a:moveTo>
                <a:lnTo>
                  <a:pt x="10931064" y="108709"/>
                </a:lnTo>
                <a:lnTo>
                  <a:pt x="10931064" y="7072641"/>
                </a:lnTo>
                <a:lnTo>
                  <a:pt x="4493356" y="9607865"/>
                </a:lnTo>
                <a:cubicBezTo>
                  <a:pt x="4121944" y="9752155"/>
                  <a:pt x="3740326" y="9824605"/>
                  <a:pt x="3363838" y="9831968"/>
                </a:cubicBezTo>
                <a:cubicBezTo>
                  <a:pt x="2019236" y="9858264"/>
                  <a:pt x="740049" y="9054370"/>
                  <a:pt x="224729" y="7727894"/>
                </a:cubicBezTo>
                <a:cubicBezTo>
                  <a:pt x="-434881" y="6030005"/>
                  <a:pt x="406811" y="4118876"/>
                  <a:pt x="2104700" y="3459266"/>
                </a:cubicBezTo>
                <a:close/>
              </a:path>
            </a:pathLst>
          </a:custGeom>
        </p:spPr>
        <p:txBody>
          <a:bodyPr wrap="square">
            <a:noAutofit/>
          </a:bodyPr>
          <a:lstStyle/>
          <a:p>
            <a:endParaRPr lang="en-US"/>
          </a:p>
        </p:txBody>
      </p:sp>
    </p:spTree>
    <p:extLst>
      <p:ext uri="{BB962C8B-B14F-4D97-AF65-F5344CB8AC3E}">
        <p14:creationId xmlns:p14="http://schemas.microsoft.com/office/powerpoint/2010/main" val="1382063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3_ส่วนหัวของส่วน">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457200"/>
            <a:ext cx="8111664" cy="7296517"/>
          </a:xfrm>
          <a:custGeom>
            <a:avLst/>
            <a:gdLst>
              <a:gd name="connsiteX0" fmla="*/ 7567227 w 10931064"/>
              <a:gd name="connsiteY0" fmla="*/ 626 h 9832594"/>
              <a:gd name="connsiteX1" fmla="*/ 10706336 w 10931064"/>
              <a:gd name="connsiteY1" fmla="*/ 2104700 h 9832594"/>
              <a:gd name="connsiteX2" fmla="*/ 8826365 w 10931064"/>
              <a:gd name="connsiteY2" fmla="*/ 6373328 h 9832594"/>
              <a:gd name="connsiteX3" fmla="*/ 42232 w 10931064"/>
              <a:gd name="connsiteY3" fmla="*/ 9832594 h 9832594"/>
              <a:gd name="connsiteX4" fmla="*/ 0 w 10931064"/>
              <a:gd name="connsiteY4" fmla="*/ 9723885 h 9832594"/>
              <a:gd name="connsiteX5" fmla="*/ 0 w 10931064"/>
              <a:gd name="connsiteY5" fmla="*/ 2759953 h 9832594"/>
              <a:gd name="connsiteX6" fmla="*/ 6437708 w 10931064"/>
              <a:gd name="connsiteY6" fmla="*/ 224729 h 9832594"/>
              <a:gd name="connsiteX7" fmla="*/ 7567227 w 10931064"/>
              <a:gd name="connsiteY7" fmla="*/ 626 h 98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1064" h="9832594">
                <a:moveTo>
                  <a:pt x="7567227" y="626"/>
                </a:moveTo>
                <a:cubicBezTo>
                  <a:pt x="8911829" y="-25670"/>
                  <a:pt x="10191016" y="778224"/>
                  <a:pt x="10706336" y="2104700"/>
                </a:cubicBezTo>
                <a:cubicBezTo>
                  <a:pt x="11365946" y="3802589"/>
                  <a:pt x="10524254" y="5713718"/>
                  <a:pt x="8826365" y="6373328"/>
                </a:cubicBezTo>
                <a:lnTo>
                  <a:pt x="42232" y="9832594"/>
                </a:lnTo>
                <a:lnTo>
                  <a:pt x="0" y="9723885"/>
                </a:lnTo>
                <a:lnTo>
                  <a:pt x="0" y="2759953"/>
                </a:lnTo>
                <a:lnTo>
                  <a:pt x="6437708" y="224729"/>
                </a:lnTo>
                <a:cubicBezTo>
                  <a:pt x="6809121" y="80439"/>
                  <a:pt x="7190739" y="7989"/>
                  <a:pt x="7567227" y="626"/>
                </a:cubicBezTo>
                <a:close/>
              </a:path>
            </a:pathLst>
          </a:custGeom>
        </p:spPr>
        <p:txBody>
          <a:bodyPr wrap="square">
            <a:noAutofit/>
          </a:bodyPr>
          <a:lstStyle/>
          <a:p>
            <a:endParaRPr lang="en-US" dirty="0"/>
          </a:p>
        </p:txBody>
      </p:sp>
      <p:sp>
        <p:nvSpPr>
          <p:cNvPr id="4" name="Picture Placeholder 18"/>
          <p:cNvSpPr>
            <a:spLocks noGrp="1"/>
          </p:cNvSpPr>
          <p:nvPr>
            <p:ph type="pic" sz="quarter" idx="11"/>
          </p:nvPr>
        </p:nvSpPr>
        <p:spPr>
          <a:xfrm>
            <a:off x="-19277" y="6172201"/>
            <a:ext cx="8111664" cy="7296517"/>
          </a:xfrm>
          <a:custGeom>
            <a:avLst/>
            <a:gdLst>
              <a:gd name="connsiteX0" fmla="*/ 7567227 w 10931064"/>
              <a:gd name="connsiteY0" fmla="*/ 626 h 9832594"/>
              <a:gd name="connsiteX1" fmla="*/ 10706336 w 10931064"/>
              <a:gd name="connsiteY1" fmla="*/ 2104700 h 9832594"/>
              <a:gd name="connsiteX2" fmla="*/ 8826365 w 10931064"/>
              <a:gd name="connsiteY2" fmla="*/ 6373328 h 9832594"/>
              <a:gd name="connsiteX3" fmla="*/ 42232 w 10931064"/>
              <a:gd name="connsiteY3" fmla="*/ 9832594 h 9832594"/>
              <a:gd name="connsiteX4" fmla="*/ 0 w 10931064"/>
              <a:gd name="connsiteY4" fmla="*/ 9723885 h 9832594"/>
              <a:gd name="connsiteX5" fmla="*/ 0 w 10931064"/>
              <a:gd name="connsiteY5" fmla="*/ 2759953 h 9832594"/>
              <a:gd name="connsiteX6" fmla="*/ 6437708 w 10931064"/>
              <a:gd name="connsiteY6" fmla="*/ 224729 h 9832594"/>
              <a:gd name="connsiteX7" fmla="*/ 7567227 w 10931064"/>
              <a:gd name="connsiteY7" fmla="*/ 626 h 983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1064" h="9832594">
                <a:moveTo>
                  <a:pt x="7567227" y="626"/>
                </a:moveTo>
                <a:cubicBezTo>
                  <a:pt x="8911829" y="-25670"/>
                  <a:pt x="10191016" y="778224"/>
                  <a:pt x="10706336" y="2104700"/>
                </a:cubicBezTo>
                <a:cubicBezTo>
                  <a:pt x="11365946" y="3802589"/>
                  <a:pt x="10524254" y="5713718"/>
                  <a:pt x="8826365" y="6373328"/>
                </a:cubicBezTo>
                <a:lnTo>
                  <a:pt x="42232" y="9832594"/>
                </a:lnTo>
                <a:lnTo>
                  <a:pt x="0" y="9723885"/>
                </a:lnTo>
                <a:lnTo>
                  <a:pt x="0" y="2759953"/>
                </a:lnTo>
                <a:lnTo>
                  <a:pt x="6437708" y="224729"/>
                </a:lnTo>
                <a:cubicBezTo>
                  <a:pt x="6809121" y="80439"/>
                  <a:pt x="7190739" y="7989"/>
                  <a:pt x="7567227" y="626"/>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25610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0_ส่วนหัวของส่วน">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1"/>
            <a:ext cx="12168235" cy="1371600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847500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4_ส่วนหัวของส่วน">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1234301"/>
            <a:ext cx="10255555" cy="11948299"/>
          </a:xfrm>
          <a:custGeom>
            <a:avLst/>
            <a:gdLst>
              <a:gd name="connsiteX0" fmla="*/ 5350591 w 10255555"/>
              <a:gd name="connsiteY0" fmla="*/ 76 h 11948299"/>
              <a:gd name="connsiteX1" fmla="*/ 5590747 w 10255555"/>
              <a:gd name="connsiteY1" fmla="*/ 4774 h 11948299"/>
              <a:gd name="connsiteX2" fmla="*/ 9998852 w 10255555"/>
              <a:gd name="connsiteY2" fmla="*/ 3245173 h 11948299"/>
              <a:gd name="connsiteX3" fmla="*/ 6949578 w 10255555"/>
              <a:gd name="connsiteY3" fmla="*/ 9585000 h 11948299"/>
              <a:gd name="connsiteX4" fmla="*/ 603610 w 10255555"/>
              <a:gd name="connsiteY4" fmla="*/ 11743033 h 11948299"/>
              <a:gd name="connsiteX5" fmla="*/ 0 w 10255555"/>
              <a:gd name="connsiteY5" fmla="*/ 11948299 h 11948299"/>
              <a:gd name="connsiteX6" fmla="*/ 0 w 10255555"/>
              <a:gd name="connsiteY6" fmla="*/ 1512515 h 11948299"/>
              <a:gd name="connsiteX7" fmla="*/ 599870 w 10255555"/>
              <a:gd name="connsiteY7" fmla="*/ 1316722 h 11948299"/>
              <a:gd name="connsiteX8" fmla="*/ 3656366 w 10255555"/>
              <a:gd name="connsiteY8" fmla="*/ 319100 h 11948299"/>
              <a:gd name="connsiteX9" fmla="*/ 5350591 w 10255555"/>
              <a:gd name="connsiteY9" fmla="*/ 76 h 119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5555" h="11948299">
                <a:moveTo>
                  <a:pt x="5350591" y="76"/>
                </a:moveTo>
                <a:cubicBezTo>
                  <a:pt x="5430868" y="-375"/>
                  <a:pt x="5510942" y="1203"/>
                  <a:pt x="5590747" y="4774"/>
                </a:cubicBezTo>
                <a:cubicBezTo>
                  <a:pt x="7506074" y="90501"/>
                  <a:pt x="9267024" y="1324937"/>
                  <a:pt x="9998852" y="3245173"/>
                </a:cubicBezTo>
                <a:cubicBezTo>
                  <a:pt x="10852642" y="5805487"/>
                  <a:pt x="9510961" y="8731563"/>
                  <a:pt x="6949578" y="9585000"/>
                </a:cubicBezTo>
                <a:cubicBezTo>
                  <a:pt x="6949578" y="9585000"/>
                  <a:pt x="6949578" y="9585000"/>
                  <a:pt x="603610" y="11743033"/>
                </a:cubicBezTo>
                <a:lnTo>
                  <a:pt x="0" y="11948299"/>
                </a:lnTo>
                <a:lnTo>
                  <a:pt x="0" y="1512515"/>
                </a:lnTo>
                <a:lnTo>
                  <a:pt x="599870" y="1316722"/>
                </a:lnTo>
                <a:cubicBezTo>
                  <a:pt x="1520208" y="1016326"/>
                  <a:pt x="2535760" y="684857"/>
                  <a:pt x="3656366" y="319100"/>
                </a:cubicBezTo>
                <a:cubicBezTo>
                  <a:pt x="4216672" y="105738"/>
                  <a:pt x="4788645" y="3228"/>
                  <a:pt x="5350591" y="76"/>
                </a:cubicBezTo>
                <a:close/>
              </a:path>
            </a:pathLst>
          </a:custGeom>
        </p:spPr>
        <p:txBody>
          <a:bodyPr wrap="square">
            <a:noAutofit/>
          </a:bodyPr>
          <a:lstStyle/>
          <a:p>
            <a:endParaRPr lang="th-TH"/>
          </a:p>
        </p:txBody>
      </p:sp>
    </p:spTree>
    <p:extLst>
      <p:ext uri="{BB962C8B-B14F-4D97-AF65-F5344CB8AC3E}">
        <p14:creationId xmlns:p14="http://schemas.microsoft.com/office/powerpoint/2010/main" val="836385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5_ส่วนหัวของส่วน">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1247437" y="533400"/>
            <a:ext cx="13030200" cy="11247210"/>
          </a:xfrm>
          <a:custGeom>
            <a:avLst/>
            <a:gdLst>
              <a:gd name="connsiteX0" fmla="*/ 7620000 w 7620000"/>
              <a:gd name="connsiteY0" fmla="*/ 0 h 6577316"/>
              <a:gd name="connsiteX1" fmla="*/ 7620000 w 7620000"/>
              <a:gd name="connsiteY1" fmla="*/ 4946525 h 6577316"/>
              <a:gd name="connsiteX2" fmla="*/ 7461107 w 7620000"/>
              <a:gd name="connsiteY2" fmla="*/ 5000558 h 6577316"/>
              <a:gd name="connsiteX3" fmla="*/ 3185238 w 7620000"/>
              <a:gd name="connsiteY3" fmla="*/ 6454626 h 6577316"/>
              <a:gd name="connsiteX4" fmla="*/ 152639 w 7620000"/>
              <a:gd name="connsiteY4" fmla="*/ 4997256 h 6577316"/>
              <a:gd name="connsiteX5" fmla="*/ 1552301 w 7620000"/>
              <a:gd name="connsiteY5" fmla="*/ 1965926 h 6577316"/>
              <a:gd name="connsiteX6" fmla="*/ 7267583 w 7620000"/>
              <a:gd name="connsiteY6" fmla="*/ 100491 h 6577316"/>
              <a:gd name="connsiteX7" fmla="*/ 7498340 w 7620000"/>
              <a:gd name="connsiteY7" fmla="*/ 25900 h 657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0" h="6577316">
                <a:moveTo>
                  <a:pt x="7620000" y="0"/>
                </a:moveTo>
                <a:lnTo>
                  <a:pt x="7620000" y="4946525"/>
                </a:lnTo>
                <a:lnTo>
                  <a:pt x="7461107" y="5000558"/>
                </a:lnTo>
                <a:cubicBezTo>
                  <a:pt x="6632450" y="5282354"/>
                  <a:pt x="5306600" y="5733228"/>
                  <a:pt x="3185238" y="6454626"/>
                </a:cubicBezTo>
                <a:cubicBezTo>
                  <a:pt x="1960535" y="6862690"/>
                  <a:pt x="560874" y="6221447"/>
                  <a:pt x="152639" y="4997256"/>
                </a:cubicBezTo>
                <a:cubicBezTo>
                  <a:pt x="-313915" y="3773065"/>
                  <a:pt x="327597" y="2432284"/>
                  <a:pt x="1552301" y="1965926"/>
                </a:cubicBezTo>
                <a:cubicBezTo>
                  <a:pt x="1552301" y="1965926"/>
                  <a:pt x="1552301" y="1965926"/>
                  <a:pt x="7267583" y="100491"/>
                </a:cubicBezTo>
                <a:cubicBezTo>
                  <a:pt x="7344127" y="71344"/>
                  <a:pt x="7421127" y="46523"/>
                  <a:pt x="7498340" y="25900"/>
                </a:cubicBezTo>
                <a:close/>
              </a:path>
            </a:pathLst>
          </a:custGeom>
        </p:spPr>
        <p:txBody>
          <a:bodyPr wrap="square">
            <a:noAutofit/>
          </a:bodyPr>
          <a:lstStyle/>
          <a:p>
            <a:endParaRPr lang="th-TH"/>
          </a:p>
        </p:txBody>
      </p:sp>
    </p:spTree>
    <p:extLst>
      <p:ext uri="{BB962C8B-B14F-4D97-AF65-F5344CB8AC3E}">
        <p14:creationId xmlns:p14="http://schemas.microsoft.com/office/powerpoint/2010/main" val="15010709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0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5936245" y="2057400"/>
            <a:ext cx="13312192" cy="7444294"/>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809081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6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1" hasCustomPrompt="1"/>
          </p:nvPr>
        </p:nvSpPr>
        <p:spPr>
          <a:xfrm>
            <a:off x="9634216" y="2200380"/>
            <a:ext cx="5651821" cy="5648220"/>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Tree>
    <p:extLst>
      <p:ext uri="{BB962C8B-B14F-4D97-AF65-F5344CB8AC3E}">
        <p14:creationId xmlns:p14="http://schemas.microsoft.com/office/powerpoint/2010/main" val="18693261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8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1" hasCustomPrompt="1"/>
          </p:nvPr>
        </p:nvSpPr>
        <p:spPr>
          <a:xfrm>
            <a:off x="2255837" y="3200400"/>
            <a:ext cx="6430963" cy="6426866"/>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3" name="Picture Placeholder 13"/>
          <p:cNvSpPr>
            <a:spLocks noGrp="1"/>
          </p:cNvSpPr>
          <p:nvPr>
            <p:ph type="pic" sz="quarter" idx="12" hasCustomPrompt="1"/>
          </p:nvPr>
        </p:nvSpPr>
        <p:spPr>
          <a:xfrm>
            <a:off x="8885237" y="3200400"/>
            <a:ext cx="6430963" cy="6426866"/>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4" name="Picture Placeholder 13"/>
          <p:cNvSpPr>
            <a:spLocks noGrp="1"/>
          </p:cNvSpPr>
          <p:nvPr>
            <p:ph type="pic" sz="quarter" idx="13" hasCustomPrompt="1"/>
          </p:nvPr>
        </p:nvSpPr>
        <p:spPr>
          <a:xfrm>
            <a:off x="15560674" y="3200400"/>
            <a:ext cx="6430963" cy="6426866"/>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Tree>
    <p:extLst>
      <p:ext uri="{BB962C8B-B14F-4D97-AF65-F5344CB8AC3E}">
        <p14:creationId xmlns:p14="http://schemas.microsoft.com/office/powerpoint/2010/main" val="1774799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7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22"/>
          </p:nvPr>
        </p:nvSpPr>
        <p:spPr>
          <a:xfrm>
            <a:off x="1335295" y="3689130"/>
            <a:ext cx="5184671" cy="6978870"/>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3" name="Picture Placeholder 13"/>
          <p:cNvSpPr>
            <a:spLocks noGrp="1"/>
          </p:cNvSpPr>
          <p:nvPr>
            <p:ph type="pic" sz="quarter" idx="23"/>
          </p:nvPr>
        </p:nvSpPr>
        <p:spPr>
          <a:xfrm>
            <a:off x="5986566" y="3689130"/>
            <a:ext cx="5184671" cy="6978870"/>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4"/>
          </p:nvPr>
        </p:nvSpPr>
        <p:spPr>
          <a:xfrm>
            <a:off x="10710966" y="3689130"/>
            <a:ext cx="5184671" cy="6978870"/>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66935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9_ส่วนหัวของส่วน">
    <p:spTree>
      <p:nvGrpSpPr>
        <p:cNvPr id="1" name=""/>
        <p:cNvGrpSpPr/>
        <p:nvPr/>
      </p:nvGrpSpPr>
      <p:grpSpPr>
        <a:xfrm>
          <a:off x="0" y="0"/>
          <a:ext cx="0" cy="0"/>
          <a:chOff x="0" y="0"/>
          <a:chExt cx="0" cy="0"/>
        </a:xfrm>
      </p:grpSpPr>
      <p:sp>
        <p:nvSpPr>
          <p:cNvPr id="46" name="Picture Placeholder 45"/>
          <p:cNvSpPr>
            <a:spLocks noGrp="1"/>
          </p:cNvSpPr>
          <p:nvPr>
            <p:ph type="pic" sz="quarter" idx="10"/>
          </p:nvPr>
        </p:nvSpPr>
        <p:spPr>
          <a:xfrm>
            <a:off x="731837" y="838204"/>
            <a:ext cx="9030690" cy="12344396"/>
          </a:xfrm>
          <a:custGeom>
            <a:avLst/>
            <a:gdLst>
              <a:gd name="connsiteX0" fmla="*/ 5431046 w 10034100"/>
              <a:gd name="connsiteY0" fmla="*/ 12246267 h 13715996"/>
              <a:gd name="connsiteX1" fmla="*/ 7893156 w 10034100"/>
              <a:gd name="connsiteY1" fmla="*/ 13006019 h 13715996"/>
              <a:gd name="connsiteX2" fmla="*/ 7712930 w 10034100"/>
              <a:gd name="connsiteY2" fmla="*/ 13715996 h 13715996"/>
              <a:gd name="connsiteX3" fmla="*/ 4977520 w 10034100"/>
              <a:gd name="connsiteY3" fmla="*/ 13715996 h 13715996"/>
              <a:gd name="connsiteX4" fmla="*/ 1662538 w 10034100"/>
              <a:gd name="connsiteY4" fmla="*/ 11083390 h 13715996"/>
              <a:gd name="connsiteX5" fmla="*/ 5088787 w 10034100"/>
              <a:gd name="connsiteY5" fmla="*/ 12140654 h 13715996"/>
              <a:gd name="connsiteX6" fmla="*/ 4602672 w 10034100"/>
              <a:gd name="connsiteY6" fmla="*/ 13715996 h 13715996"/>
              <a:gd name="connsiteX7" fmla="*/ 850174 w 10034100"/>
              <a:gd name="connsiteY7" fmla="*/ 13715996 h 13715996"/>
              <a:gd name="connsiteX8" fmla="*/ 0 w 10034100"/>
              <a:gd name="connsiteY8" fmla="*/ 10570369 h 13715996"/>
              <a:gd name="connsiteX9" fmla="*/ 1237835 w 10034100"/>
              <a:gd name="connsiteY9" fmla="*/ 10952337 h 13715996"/>
              <a:gd name="connsiteX10" fmla="*/ 385033 w 10034100"/>
              <a:gd name="connsiteY10" fmla="*/ 13715996 h 13715996"/>
              <a:gd name="connsiteX11" fmla="*/ 1 w 10034100"/>
              <a:gd name="connsiteY11" fmla="*/ 13715996 h 13715996"/>
              <a:gd name="connsiteX12" fmla="*/ 6414540 w 10034100"/>
              <a:gd name="connsiteY12" fmla="*/ 9059075 h 13715996"/>
              <a:gd name="connsiteX13" fmla="*/ 8714881 w 10034100"/>
              <a:gd name="connsiteY13" fmla="*/ 9768910 h 13715996"/>
              <a:gd name="connsiteX14" fmla="*/ 7981396 w 10034100"/>
              <a:gd name="connsiteY14" fmla="*/ 12658401 h 13715996"/>
              <a:gd name="connsiteX15" fmla="*/ 5536659 w 10034100"/>
              <a:gd name="connsiteY15" fmla="*/ 11904010 h 13715996"/>
              <a:gd name="connsiteX16" fmla="*/ 2646034 w 10034100"/>
              <a:gd name="connsiteY16" fmla="*/ 7896199 h 13715996"/>
              <a:gd name="connsiteX17" fmla="*/ 6072283 w 10034100"/>
              <a:gd name="connsiteY17" fmla="*/ 8953463 h 13715996"/>
              <a:gd name="connsiteX18" fmla="*/ 5194400 w 10034100"/>
              <a:gd name="connsiteY18" fmla="*/ 11798395 h 13715996"/>
              <a:gd name="connsiteX19" fmla="*/ 1768152 w 10034100"/>
              <a:gd name="connsiteY19" fmla="*/ 10741131 h 13715996"/>
              <a:gd name="connsiteX20" fmla="*/ 2 w 10034100"/>
              <a:gd name="connsiteY20" fmla="*/ 7079694 h 13715996"/>
              <a:gd name="connsiteX21" fmla="*/ 2221335 w 10034100"/>
              <a:gd name="connsiteY21" fmla="*/ 7765147 h 13715996"/>
              <a:gd name="connsiteX22" fmla="*/ 1343452 w 10034100"/>
              <a:gd name="connsiteY22" fmla="*/ 10610078 h 13715996"/>
              <a:gd name="connsiteX23" fmla="*/ 3 w 10034100"/>
              <a:gd name="connsiteY23" fmla="*/ 10195521 h 13715996"/>
              <a:gd name="connsiteX24" fmla="*/ 7414977 w 10034100"/>
              <a:gd name="connsiteY24" fmla="*/ 5816990 h 13715996"/>
              <a:gd name="connsiteX25" fmla="*/ 9550764 w 10034100"/>
              <a:gd name="connsiteY25" fmla="*/ 6476045 h 13715996"/>
              <a:gd name="connsiteX26" fmla="*/ 8803125 w 10034100"/>
              <a:gd name="connsiteY26" fmla="*/ 9421291 h 13715996"/>
              <a:gd name="connsiteX27" fmla="*/ 6520155 w 10034100"/>
              <a:gd name="connsiteY27" fmla="*/ 8716816 h 13715996"/>
              <a:gd name="connsiteX28" fmla="*/ 3646473 w 10034100"/>
              <a:gd name="connsiteY28" fmla="*/ 4654114 h 13715996"/>
              <a:gd name="connsiteX29" fmla="*/ 7072719 w 10034100"/>
              <a:gd name="connsiteY29" fmla="*/ 5711377 h 13715996"/>
              <a:gd name="connsiteX30" fmla="*/ 6177897 w 10034100"/>
              <a:gd name="connsiteY30" fmla="*/ 8611202 h 13715996"/>
              <a:gd name="connsiteX31" fmla="*/ 2751650 w 10034100"/>
              <a:gd name="connsiteY31" fmla="*/ 7553942 h 13715996"/>
              <a:gd name="connsiteX32" fmla="*/ 8074656 w 10034100"/>
              <a:gd name="connsiteY32" fmla="*/ 3679186 h 13715996"/>
              <a:gd name="connsiteX33" fmla="*/ 10034100 w 10034100"/>
              <a:gd name="connsiteY33" fmla="*/ 4571997 h 13715996"/>
              <a:gd name="connsiteX34" fmla="*/ 9639006 w 10034100"/>
              <a:gd name="connsiteY34" fmla="*/ 6128427 h 13715996"/>
              <a:gd name="connsiteX35" fmla="*/ 7520592 w 10034100"/>
              <a:gd name="connsiteY35" fmla="*/ 5474731 h 13715996"/>
              <a:gd name="connsiteX36" fmla="*/ 3 w 10034100"/>
              <a:gd name="connsiteY36" fmla="*/ 3528897 h 13715996"/>
              <a:gd name="connsiteX37" fmla="*/ 3221769 w 10034100"/>
              <a:gd name="connsiteY37" fmla="*/ 4523063 h 13715996"/>
              <a:gd name="connsiteX38" fmla="*/ 2326948 w 10034100"/>
              <a:gd name="connsiteY38" fmla="*/ 7422887 h 13715996"/>
              <a:gd name="connsiteX39" fmla="*/ 3 w 10034100"/>
              <a:gd name="connsiteY39" fmla="*/ 6704847 h 13715996"/>
              <a:gd name="connsiteX40" fmla="*/ 4456088 w 10034100"/>
              <a:gd name="connsiteY40" fmla="*/ 2030398 h 13715996"/>
              <a:gd name="connsiteX41" fmla="*/ 7746014 w 10034100"/>
              <a:gd name="connsiteY41" fmla="*/ 3529442 h 13715996"/>
              <a:gd name="connsiteX42" fmla="*/ 7178331 w 10034100"/>
              <a:gd name="connsiteY42" fmla="*/ 5369118 h 13715996"/>
              <a:gd name="connsiteX43" fmla="*/ 3752085 w 10034100"/>
              <a:gd name="connsiteY43" fmla="*/ 4311855 h 13715996"/>
              <a:gd name="connsiteX44" fmla="*/ 3 w 10034100"/>
              <a:gd name="connsiteY44" fmla="*/ 0 h 13715996"/>
              <a:gd name="connsiteX45" fmla="*/ 4048287 w 10034100"/>
              <a:gd name="connsiteY45" fmla="*/ 1844584 h 13715996"/>
              <a:gd name="connsiteX46" fmla="*/ 3327384 w 10034100"/>
              <a:gd name="connsiteY46" fmla="*/ 4180803 h 13715996"/>
              <a:gd name="connsiteX47" fmla="*/ 3 w 10034100"/>
              <a:gd name="connsiteY47" fmla="*/ 3154048 h 1371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34100" h="13715996">
                <a:moveTo>
                  <a:pt x="5431046" y="12246267"/>
                </a:moveTo>
                <a:lnTo>
                  <a:pt x="7893156" y="13006019"/>
                </a:lnTo>
                <a:lnTo>
                  <a:pt x="7712930" y="13715996"/>
                </a:lnTo>
                <a:lnTo>
                  <a:pt x="4977520" y="13715996"/>
                </a:lnTo>
                <a:close/>
                <a:moveTo>
                  <a:pt x="1662538" y="11083390"/>
                </a:moveTo>
                <a:lnTo>
                  <a:pt x="5088787" y="12140654"/>
                </a:lnTo>
                <a:lnTo>
                  <a:pt x="4602672" y="13715996"/>
                </a:lnTo>
                <a:lnTo>
                  <a:pt x="850174" y="13715996"/>
                </a:lnTo>
                <a:close/>
                <a:moveTo>
                  <a:pt x="0" y="10570369"/>
                </a:moveTo>
                <a:lnTo>
                  <a:pt x="1237835" y="10952337"/>
                </a:lnTo>
                <a:lnTo>
                  <a:pt x="385033" y="13715996"/>
                </a:lnTo>
                <a:lnTo>
                  <a:pt x="1" y="13715996"/>
                </a:lnTo>
                <a:close/>
                <a:moveTo>
                  <a:pt x="6414540" y="9059075"/>
                </a:moveTo>
                <a:lnTo>
                  <a:pt x="8714881" y="9768910"/>
                </a:lnTo>
                <a:lnTo>
                  <a:pt x="7981396" y="12658401"/>
                </a:lnTo>
                <a:lnTo>
                  <a:pt x="5536659" y="11904010"/>
                </a:lnTo>
                <a:close/>
                <a:moveTo>
                  <a:pt x="2646034" y="7896199"/>
                </a:moveTo>
                <a:lnTo>
                  <a:pt x="6072283" y="8953463"/>
                </a:lnTo>
                <a:lnTo>
                  <a:pt x="5194400" y="11798395"/>
                </a:lnTo>
                <a:lnTo>
                  <a:pt x="1768152" y="10741131"/>
                </a:lnTo>
                <a:close/>
                <a:moveTo>
                  <a:pt x="2" y="7079694"/>
                </a:moveTo>
                <a:lnTo>
                  <a:pt x="2221335" y="7765147"/>
                </a:lnTo>
                <a:lnTo>
                  <a:pt x="1343452" y="10610078"/>
                </a:lnTo>
                <a:lnTo>
                  <a:pt x="3" y="10195521"/>
                </a:lnTo>
                <a:close/>
                <a:moveTo>
                  <a:pt x="7414977" y="5816990"/>
                </a:moveTo>
                <a:lnTo>
                  <a:pt x="9550764" y="6476045"/>
                </a:lnTo>
                <a:lnTo>
                  <a:pt x="8803125" y="9421291"/>
                </a:lnTo>
                <a:lnTo>
                  <a:pt x="6520155" y="8716816"/>
                </a:lnTo>
                <a:close/>
                <a:moveTo>
                  <a:pt x="3646473" y="4654114"/>
                </a:moveTo>
                <a:lnTo>
                  <a:pt x="7072719" y="5711377"/>
                </a:lnTo>
                <a:lnTo>
                  <a:pt x="6177897" y="8611202"/>
                </a:lnTo>
                <a:lnTo>
                  <a:pt x="2751650" y="7553942"/>
                </a:lnTo>
                <a:close/>
                <a:moveTo>
                  <a:pt x="8074656" y="3679186"/>
                </a:moveTo>
                <a:lnTo>
                  <a:pt x="10034100" y="4571997"/>
                </a:lnTo>
                <a:lnTo>
                  <a:pt x="9639006" y="6128427"/>
                </a:lnTo>
                <a:lnTo>
                  <a:pt x="7520592" y="5474731"/>
                </a:lnTo>
                <a:close/>
                <a:moveTo>
                  <a:pt x="3" y="3528897"/>
                </a:moveTo>
                <a:lnTo>
                  <a:pt x="3221769" y="4523063"/>
                </a:lnTo>
                <a:lnTo>
                  <a:pt x="2326948" y="7422887"/>
                </a:lnTo>
                <a:lnTo>
                  <a:pt x="3" y="6704847"/>
                </a:lnTo>
                <a:close/>
                <a:moveTo>
                  <a:pt x="4456088" y="2030398"/>
                </a:moveTo>
                <a:lnTo>
                  <a:pt x="7746014" y="3529442"/>
                </a:lnTo>
                <a:lnTo>
                  <a:pt x="7178331" y="5369118"/>
                </a:lnTo>
                <a:lnTo>
                  <a:pt x="3752085" y="4311855"/>
                </a:lnTo>
                <a:close/>
                <a:moveTo>
                  <a:pt x="3" y="0"/>
                </a:moveTo>
                <a:lnTo>
                  <a:pt x="4048287" y="1844584"/>
                </a:lnTo>
                <a:lnTo>
                  <a:pt x="3327384" y="4180803"/>
                </a:lnTo>
                <a:lnTo>
                  <a:pt x="3" y="3154048"/>
                </a:lnTo>
                <a:close/>
              </a:path>
            </a:pathLst>
          </a:custGeom>
        </p:spPr>
        <p:txBody>
          <a:bodyPr wrap="square">
            <a:noAutofit/>
          </a:bodyPr>
          <a:lstStyle/>
          <a:p>
            <a:endParaRPr lang="en-US"/>
          </a:p>
        </p:txBody>
      </p:sp>
    </p:spTree>
    <p:extLst>
      <p:ext uri="{BB962C8B-B14F-4D97-AF65-F5344CB8AC3E}">
        <p14:creationId xmlns:p14="http://schemas.microsoft.com/office/powerpoint/2010/main" val="1233585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2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22"/>
          </p:nvPr>
        </p:nvSpPr>
        <p:spPr>
          <a:xfrm>
            <a:off x="13225566" y="3612930"/>
            <a:ext cx="5184671" cy="6978870"/>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3" name="Picture Placeholder 13"/>
          <p:cNvSpPr>
            <a:spLocks noGrp="1"/>
          </p:cNvSpPr>
          <p:nvPr>
            <p:ph type="pic" sz="quarter" idx="23"/>
          </p:nvPr>
        </p:nvSpPr>
        <p:spPr>
          <a:xfrm>
            <a:off x="17876837" y="3612930"/>
            <a:ext cx="5184671" cy="6978870"/>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099901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3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22"/>
          </p:nvPr>
        </p:nvSpPr>
        <p:spPr>
          <a:xfrm>
            <a:off x="2408237" y="1219200"/>
            <a:ext cx="8305800" cy="11180092"/>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0175" h="8399640">
                <a:moveTo>
                  <a:pt x="1292772" y="0"/>
                </a:moveTo>
                <a:lnTo>
                  <a:pt x="6240175" y="0"/>
                </a:lnTo>
                <a:lnTo>
                  <a:pt x="4726685" y="8399640"/>
                </a:lnTo>
                <a:lnTo>
                  <a:pt x="0" y="8399640"/>
                </a:lnTo>
                <a:lnTo>
                  <a:pt x="1292772" y="0"/>
                </a:lnTo>
                <a:close/>
              </a:path>
            </a:pathLst>
          </a:cu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109000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3_ส่วนหัวของส่วน">
    <p:spTree>
      <p:nvGrpSpPr>
        <p:cNvPr id="1" name=""/>
        <p:cNvGrpSpPr/>
        <p:nvPr/>
      </p:nvGrpSpPr>
      <p:grpSpPr>
        <a:xfrm>
          <a:off x="0" y="0"/>
          <a:ext cx="0" cy="0"/>
          <a:chOff x="0" y="0"/>
          <a:chExt cx="0" cy="0"/>
        </a:xfrm>
      </p:grpSpPr>
      <p:sp>
        <p:nvSpPr>
          <p:cNvPr id="4" name="Picture Placeholder 13"/>
          <p:cNvSpPr>
            <a:spLocks noGrp="1"/>
          </p:cNvSpPr>
          <p:nvPr>
            <p:ph type="pic" sz="quarter" idx="18"/>
          </p:nvPr>
        </p:nvSpPr>
        <p:spPr>
          <a:xfrm>
            <a:off x="9518688" y="3101898"/>
            <a:ext cx="5919749" cy="4899102"/>
          </a:xfrm>
          <a:prstGeom prst="rect">
            <a:avLst/>
          </a:prstGeom>
          <a:noFill/>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6451192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5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 y="3422831"/>
            <a:ext cx="13228636" cy="7397569"/>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096846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6_ส่วนหัวของส่วน">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0" y="-76200"/>
            <a:ext cx="24323675" cy="1394460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722437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7_ส่วนหัวของส่วน">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136041" y="3185"/>
            <a:ext cx="12165409" cy="13712815"/>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33697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8_ส่วนหัวของส่วน">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0" y="1"/>
            <a:ext cx="12168235" cy="1371600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945856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ส่วนหัวของส่วน">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8675648" cy="13716000"/>
          </a:xfrm>
          <a:prstGeom prst="rect">
            <a:avLst/>
          </a:prstGeom>
        </p:spPr>
        <p:txBody>
          <a:bodyPr/>
          <a:lstStyle/>
          <a:p>
            <a:endParaRPr lang="en-US"/>
          </a:p>
        </p:txBody>
      </p:sp>
    </p:spTree>
    <p:extLst>
      <p:ext uri="{BB962C8B-B14F-4D97-AF65-F5344CB8AC3E}">
        <p14:creationId xmlns:p14="http://schemas.microsoft.com/office/powerpoint/2010/main" val="1987326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0_ส่วนหัวของส่วน">
    <p:spTree>
      <p:nvGrpSpPr>
        <p:cNvPr id="1" name=""/>
        <p:cNvGrpSpPr/>
        <p:nvPr/>
      </p:nvGrpSpPr>
      <p:grpSpPr>
        <a:xfrm>
          <a:off x="0" y="0"/>
          <a:ext cx="0" cy="0"/>
          <a:chOff x="0" y="0"/>
          <a:chExt cx="0" cy="0"/>
        </a:xfrm>
      </p:grpSpPr>
      <p:sp>
        <p:nvSpPr>
          <p:cNvPr id="7" name="Picture Placeholder 13"/>
          <p:cNvSpPr>
            <a:spLocks noGrp="1"/>
          </p:cNvSpPr>
          <p:nvPr>
            <p:ph type="pic" sz="quarter" idx="16"/>
          </p:nvPr>
        </p:nvSpPr>
        <p:spPr>
          <a:xfrm>
            <a:off x="0" y="7239000"/>
            <a:ext cx="12188825"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7"/>
          </p:nvPr>
        </p:nvSpPr>
        <p:spPr>
          <a:xfrm>
            <a:off x="12188825" y="7239000"/>
            <a:ext cx="12188825"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7296584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1_ส่วนหัวของส่วน">
    <p:spTree>
      <p:nvGrpSpPr>
        <p:cNvPr id="1" name=""/>
        <p:cNvGrpSpPr/>
        <p:nvPr/>
      </p:nvGrpSpPr>
      <p:grpSpPr>
        <a:xfrm>
          <a:off x="0" y="0"/>
          <a:ext cx="0" cy="0"/>
          <a:chOff x="0" y="0"/>
          <a:chExt cx="0" cy="0"/>
        </a:xfrm>
      </p:grpSpPr>
      <p:sp>
        <p:nvSpPr>
          <p:cNvPr id="7" name="Picture Placeholder 13"/>
          <p:cNvSpPr>
            <a:spLocks noGrp="1"/>
          </p:cNvSpPr>
          <p:nvPr>
            <p:ph type="pic" sz="quarter" idx="16"/>
          </p:nvPr>
        </p:nvSpPr>
        <p:spPr>
          <a:xfrm>
            <a:off x="-1" y="7086600"/>
            <a:ext cx="12344400" cy="67056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7"/>
          </p:nvPr>
        </p:nvSpPr>
        <p:spPr>
          <a:xfrm>
            <a:off x="12344399" y="-76200"/>
            <a:ext cx="12085638" cy="71628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10776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4_ส่วนหัวของส่วน">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524037" y="762000"/>
            <a:ext cx="9190039" cy="12289414"/>
          </a:xfrm>
          <a:custGeom>
            <a:avLst/>
            <a:gdLst>
              <a:gd name="connsiteX0" fmla="*/ 4705233 w 10256839"/>
              <a:gd name="connsiteY0" fmla="*/ 12246267 h 13715996"/>
              <a:gd name="connsiteX1" fmla="*/ 5168827 w 10256839"/>
              <a:gd name="connsiteY1" fmla="*/ 13715996 h 13715996"/>
              <a:gd name="connsiteX2" fmla="*/ 2372695 w 10256839"/>
              <a:gd name="connsiteY2" fmla="*/ 13715996 h 13715996"/>
              <a:gd name="connsiteX3" fmla="*/ 2188469 w 10256839"/>
              <a:gd name="connsiteY3" fmla="*/ 13006019 h 13715996"/>
              <a:gd name="connsiteX4" fmla="*/ 8557395 w 10256839"/>
              <a:gd name="connsiteY4" fmla="*/ 11083390 h 13715996"/>
              <a:gd name="connsiteX5" fmla="*/ 9387791 w 10256839"/>
              <a:gd name="connsiteY5" fmla="*/ 13715996 h 13715996"/>
              <a:gd name="connsiteX6" fmla="*/ 5551995 w 10256839"/>
              <a:gd name="connsiteY6" fmla="*/ 13715996 h 13715996"/>
              <a:gd name="connsiteX7" fmla="*/ 5055089 w 10256839"/>
              <a:gd name="connsiteY7" fmla="*/ 12140654 h 13715996"/>
              <a:gd name="connsiteX8" fmla="*/ 10256839 w 10256839"/>
              <a:gd name="connsiteY8" fmla="*/ 10570369 h 13715996"/>
              <a:gd name="connsiteX9" fmla="*/ 10256837 w 10256839"/>
              <a:gd name="connsiteY9" fmla="*/ 13715996 h 13715996"/>
              <a:gd name="connsiteX10" fmla="*/ 9863259 w 10256839"/>
              <a:gd name="connsiteY10" fmla="*/ 13715996 h 13715996"/>
              <a:gd name="connsiteX11" fmla="*/ 8991525 w 10256839"/>
              <a:gd name="connsiteY11" fmla="*/ 10952337 h 13715996"/>
              <a:gd name="connsiteX12" fmla="*/ 3699907 w 10256839"/>
              <a:gd name="connsiteY12" fmla="*/ 9059075 h 13715996"/>
              <a:gd name="connsiteX13" fmla="*/ 4597275 w 10256839"/>
              <a:gd name="connsiteY13" fmla="*/ 11904010 h 13715996"/>
              <a:gd name="connsiteX14" fmla="*/ 2098269 w 10256839"/>
              <a:gd name="connsiteY14" fmla="*/ 12658401 h 13715996"/>
              <a:gd name="connsiteX15" fmla="*/ 1348503 w 10256839"/>
              <a:gd name="connsiteY15" fmla="*/ 9768910 h 13715996"/>
              <a:gd name="connsiteX16" fmla="*/ 7552067 w 10256839"/>
              <a:gd name="connsiteY16" fmla="*/ 7896199 h 13715996"/>
              <a:gd name="connsiteX17" fmla="*/ 8449437 w 10256839"/>
              <a:gd name="connsiteY17" fmla="*/ 10741131 h 13715996"/>
              <a:gd name="connsiteX18" fmla="*/ 4947131 w 10256839"/>
              <a:gd name="connsiteY18" fmla="*/ 11798395 h 13715996"/>
              <a:gd name="connsiteX19" fmla="*/ 4049763 w 10256839"/>
              <a:gd name="connsiteY19" fmla="*/ 8953463 h 13715996"/>
              <a:gd name="connsiteX20" fmla="*/ 10256835 w 10256839"/>
              <a:gd name="connsiteY20" fmla="*/ 7079694 h 13715996"/>
              <a:gd name="connsiteX21" fmla="*/ 10256835 w 10256839"/>
              <a:gd name="connsiteY21" fmla="*/ 10195521 h 13715996"/>
              <a:gd name="connsiteX22" fmla="*/ 8883563 w 10256839"/>
              <a:gd name="connsiteY22" fmla="*/ 10610078 h 13715996"/>
              <a:gd name="connsiteX23" fmla="*/ 7986193 w 10256839"/>
              <a:gd name="connsiteY23" fmla="*/ 7765147 h 13715996"/>
              <a:gd name="connsiteX24" fmla="*/ 2677263 w 10256839"/>
              <a:gd name="connsiteY24" fmla="*/ 5816990 h 13715996"/>
              <a:gd name="connsiteX25" fmla="*/ 3591947 w 10256839"/>
              <a:gd name="connsiteY25" fmla="*/ 8716816 h 13715996"/>
              <a:gd name="connsiteX26" fmla="*/ 1258300 w 10256839"/>
              <a:gd name="connsiteY26" fmla="*/ 9421291 h 13715996"/>
              <a:gd name="connsiteX27" fmla="*/ 494065 w 10256839"/>
              <a:gd name="connsiteY27" fmla="*/ 6476045 h 13715996"/>
              <a:gd name="connsiteX28" fmla="*/ 6529421 w 10256839"/>
              <a:gd name="connsiteY28" fmla="*/ 4654115 h 13715996"/>
              <a:gd name="connsiteX29" fmla="*/ 7444107 w 10256839"/>
              <a:gd name="connsiteY29" fmla="*/ 7553942 h 13715996"/>
              <a:gd name="connsiteX30" fmla="*/ 3941803 w 10256839"/>
              <a:gd name="connsiteY30" fmla="*/ 8611202 h 13715996"/>
              <a:gd name="connsiteX31" fmla="*/ 3027119 w 10256839"/>
              <a:gd name="connsiteY31" fmla="*/ 5711378 h 13715996"/>
              <a:gd name="connsiteX32" fmla="*/ 2002940 w 10256839"/>
              <a:gd name="connsiteY32" fmla="*/ 3679186 h 13715996"/>
              <a:gd name="connsiteX33" fmla="*/ 2569303 w 10256839"/>
              <a:gd name="connsiteY33" fmla="*/ 5474731 h 13715996"/>
              <a:gd name="connsiteX34" fmla="*/ 403864 w 10256839"/>
              <a:gd name="connsiteY34" fmla="*/ 6128427 h 13715996"/>
              <a:gd name="connsiteX35" fmla="*/ 0 w 10256839"/>
              <a:gd name="connsiteY35" fmla="*/ 4571997 h 13715996"/>
              <a:gd name="connsiteX36" fmla="*/ 10256835 w 10256839"/>
              <a:gd name="connsiteY36" fmla="*/ 3528897 h 13715996"/>
              <a:gd name="connsiteX37" fmla="*/ 10256835 w 10256839"/>
              <a:gd name="connsiteY37" fmla="*/ 6704847 h 13715996"/>
              <a:gd name="connsiteX38" fmla="*/ 7878237 w 10256839"/>
              <a:gd name="connsiteY38" fmla="*/ 7422887 h 13715996"/>
              <a:gd name="connsiteX39" fmla="*/ 6963551 w 10256839"/>
              <a:gd name="connsiteY39" fmla="*/ 4523063 h 13715996"/>
              <a:gd name="connsiteX40" fmla="*/ 5701833 w 10256839"/>
              <a:gd name="connsiteY40" fmla="*/ 2030398 h 13715996"/>
              <a:gd name="connsiteX41" fmla="*/ 6421463 w 10256839"/>
              <a:gd name="connsiteY41" fmla="*/ 4311855 h 13715996"/>
              <a:gd name="connsiteX42" fmla="*/ 2919161 w 10256839"/>
              <a:gd name="connsiteY42" fmla="*/ 5369119 h 13715996"/>
              <a:gd name="connsiteX43" fmla="*/ 2338877 w 10256839"/>
              <a:gd name="connsiteY43" fmla="*/ 3529442 h 13715996"/>
              <a:gd name="connsiteX44" fmla="*/ 10256835 w 10256839"/>
              <a:gd name="connsiteY44" fmla="*/ 0 h 13715996"/>
              <a:gd name="connsiteX45" fmla="*/ 10256835 w 10256839"/>
              <a:gd name="connsiteY45" fmla="*/ 3154048 h 13715996"/>
              <a:gd name="connsiteX46" fmla="*/ 6855593 w 10256839"/>
              <a:gd name="connsiteY46" fmla="*/ 4180803 h 13715996"/>
              <a:gd name="connsiteX47" fmla="*/ 6118687 w 10256839"/>
              <a:gd name="connsiteY47" fmla="*/ 1844584 h 1371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6839" h="13715996">
                <a:moveTo>
                  <a:pt x="4705233" y="12246267"/>
                </a:moveTo>
                <a:lnTo>
                  <a:pt x="5168827" y="13715996"/>
                </a:lnTo>
                <a:lnTo>
                  <a:pt x="2372695" y="13715996"/>
                </a:lnTo>
                <a:lnTo>
                  <a:pt x="2188469" y="13006019"/>
                </a:lnTo>
                <a:close/>
                <a:moveTo>
                  <a:pt x="8557395" y="11083390"/>
                </a:moveTo>
                <a:lnTo>
                  <a:pt x="9387791" y="13715996"/>
                </a:lnTo>
                <a:lnTo>
                  <a:pt x="5551995" y="13715996"/>
                </a:lnTo>
                <a:lnTo>
                  <a:pt x="5055089" y="12140654"/>
                </a:lnTo>
                <a:close/>
                <a:moveTo>
                  <a:pt x="10256839" y="10570369"/>
                </a:moveTo>
                <a:lnTo>
                  <a:pt x="10256837" y="13715996"/>
                </a:lnTo>
                <a:lnTo>
                  <a:pt x="9863259" y="13715996"/>
                </a:lnTo>
                <a:lnTo>
                  <a:pt x="8991525" y="10952337"/>
                </a:lnTo>
                <a:close/>
                <a:moveTo>
                  <a:pt x="3699907" y="9059075"/>
                </a:moveTo>
                <a:lnTo>
                  <a:pt x="4597275" y="11904010"/>
                </a:lnTo>
                <a:lnTo>
                  <a:pt x="2098269" y="12658401"/>
                </a:lnTo>
                <a:lnTo>
                  <a:pt x="1348503" y="9768910"/>
                </a:lnTo>
                <a:close/>
                <a:moveTo>
                  <a:pt x="7552067" y="7896199"/>
                </a:moveTo>
                <a:lnTo>
                  <a:pt x="8449437" y="10741131"/>
                </a:lnTo>
                <a:lnTo>
                  <a:pt x="4947131" y="11798395"/>
                </a:lnTo>
                <a:lnTo>
                  <a:pt x="4049763" y="8953463"/>
                </a:lnTo>
                <a:close/>
                <a:moveTo>
                  <a:pt x="10256835" y="7079694"/>
                </a:moveTo>
                <a:lnTo>
                  <a:pt x="10256835" y="10195521"/>
                </a:lnTo>
                <a:lnTo>
                  <a:pt x="8883563" y="10610078"/>
                </a:lnTo>
                <a:lnTo>
                  <a:pt x="7986193" y="7765147"/>
                </a:lnTo>
                <a:close/>
                <a:moveTo>
                  <a:pt x="2677263" y="5816990"/>
                </a:moveTo>
                <a:lnTo>
                  <a:pt x="3591947" y="8716816"/>
                </a:lnTo>
                <a:lnTo>
                  <a:pt x="1258300" y="9421291"/>
                </a:lnTo>
                <a:lnTo>
                  <a:pt x="494065" y="6476045"/>
                </a:lnTo>
                <a:close/>
                <a:moveTo>
                  <a:pt x="6529421" y="4654115"/>
                </a:moveTo>
                <a:lnTo>
                  <a:pt x="7444107" y="7553942"/>
                </a:lnTo>
                <a:lnTo>
                  <a:pt x="3941803" y="8611202"/>
                </a:lnTo>
                <a:lnTo>
                  <a:pt x="3027119" y="5711378"/>
                </a:lnTo>
                <a:close/>
                <a:moveTo>
                  <a:pt x="2002940" y="3679186"/>
                </a:moveTo>
                <a:lnTo>
                  <a:pt x="2569303" y="5474731"/>
                </a:lnTo>
                <a:lnTo>
                  <a:pt x="403864" y="6128427"/>
                </a:lnTo>
                <a:lnTo>
                  <a:pt x="0" y="4571997"/>
                </a:lnTo>
                <a:close/>
                <a:moveTo>
                  <a:pt x="10256835" y="3528897"/>
                </a:moveTo>
                <a:lnTo>
                  <a:pt x="10256835" y="6704847"/>
                </a:lnTo>
                <a:lnTo>
                  <a:pt x="7878237" y="7422887"/>
                </a:lnTo>
                <a:lnTo>
                  <a:pt x="6963551" y="4523063"/>
                </a:lnTo>
                <a:close/>
                <a:moveTo>
                  <a:pt x="5701833" y="2030398"/>
                </a:moveTo>
                <a:lnTo>
                  <a:pt x="6421463" y="4311855"/>
                </a:lnTo>
                <a:lnTo>
                  <a:pt x="2919161" y="5369119"/>
                </a:lnTo>
                <a:lnTo>
                  <a:pt x="2338877" y="3529442"/>
                </a:lnTo>
                <a:close/>
                <a:moveTo>
                  <a:pt x="10256835" y="0"/>
                </a:moveTo>
                <a:lnTo>
                  <a:pt x="10256835" y="3154048"/>
                </a:lnTo>
                <a:lnTo>
                  <a:pt x="6855593" y="4180803"/>
                </a:lnTo>
                <a:lnTo>
                  <a:pt x="6118687" y="1844584"/>
                </a:lnTo>
                <a:close/>
              </a:path>
            </a:pathLst>
          </a:custGeom>
        </p:spPr>
        <p:txBody>
          <a:bodyPr wrap="square">
            <a:noAutofit/>
          </a:bodyPr>
          <a:lstStyle/>
          <a:p>
            <a:endParaRPr lang="en-US"/>
          </a:p>
        </p:txBody>
      </p:sp>
    </p:spTree>
    <p:extLst>
      <p:ext uri="{BB962C8B-B14F-4D97-AF65-F5344CB8AC3E}">
        <p14:creationId xmlns:p14="http://schemas.microsoft.com/office/powerpoint/2010/main" val="2044750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76200"/>
            <a:ext cx="24353838" cy="8915400"/>
          </a:xfrm>
          <a:prstGeom prst="rect">
            <a:avLst/>
          </a:prstGeom>
        </p:spPr>
        <p:txBody>
          <a:bodyPr/>
          <a:lstStyle/>
          <a:p>
            <a:endParaRPr lang="th-TH"/>
          </a:p>
        </p:txBody>
      </p:sp>
    </p:spTree>
    <p:extLst>
      <p:ext uri="{BB962C8B-B14F-4D97-AF65-F5344CB8AC3E}">
        <p14:creationId xmlns:p14="http://schemas.microsoft.com/office/powerpoint/2010/main" val="2178524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0" y="5795963"/>
            <a:ext cx="24349075" cy="7920037"/>
          </a:xfrm>
          <a:prstGeom prst="rect">
            <a:avLst/>
          </a:prstGeom>
        </p:spPr>
        <p:txBody>
          <a:bodyPr/>
          <a:lstStyle/>
          <a:p>
            <a:endParaRPr lang="th-TH"/>
          </a:p>
        </p:txBody>
      </p:sp>
    </p:spTree>
    <p:extLst>
      <p:ext uri="{BB962C8B-B14F-4D97-AF65-F5344CB8AC3E}">
        <p14:creationId xmlns:p14="http://schemas.microsoft.com/office/powerpoint/2010/main" val="4110150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ส่วนหัวของส่วน">
    <p:spTree>
      <p:nvGrpSpPr>
        <p:cNvPr id="1" name=""/>
        <p:cNvGrpSpPr/>
        <p:nvPr/>
      </p:nvGrpSpPr>
      <p:grpSpPr>
        <a:xfrm>
          <a:off x="0" y="0"/>
          <a:ext cx="0" cy="0"/>
          <a:chOff x="0" y="0"/>
          <a:chExt cx="0" cy="0"/>
        </a:xfrm>
      </p:grpSpPr>
      <p:sp>
        <p:nvSpPr>
          <p:cNvPr id="4" name="ตัวแทนรูปภาพ 3"/>
          <p:cNvSpPr>
            <a:spLocks noGrp="1"/>
          </p:cNvSpPr>
          <p:nvPr>
            <p:ph type="pic" sz="quarter" idx="10"/>
          </p:nvPr>
        </p:nvSpPr>
        <p:spPr>
          <a:xfrm>
            <a:off x="10107232" y="0"/>
            <a:ext cx="14216443" cy="13713306"/>
          </a:xfrm>
          <a:prstGeom prst="rect">
            <a:avLst/>
          </a:prstGeom>
        </p:spPr>
        <p:txBody>
          <a:bodyPr/>
          <a:lstStyle/>
          <a:p>
            <a:endParaRPr lang="th-TH"/>
          </a:p>
        </p:txBody>
      </p:sp>
    </p:spTree>
    <p:extLst>
      <p:ext uri="{BB962C8B-B14F-4D97-AF65-F5344CB8AC3E}">
        <p14:creationId xmlns:p14="http://schemas.microsoft.com/office/powerpoint/2010/main" val="1725210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ส่วนหัวของส่วน">
    <p:spTree>
      <p:nvGrpSpPr>
        <p:cNvPr id="1" name=""/>
        <p:cNvGrpSpPr/>
        <p:nvPr/>
      </p:nvGrpSpPr>
      <p:grpSpPr>
        <a:xfrm>
          <a:off x="0" y="0"/>
          <a:ext cx="0" cy="0"/>
          <a:chOff x="0" y="0"/>
          <a:chExt cx="0" cy="0"/>
        </a:xfrm>
      </p:grpSpPr>
      <p:sp>
        <p:nvSpPr>
          <p:cNvPr id="8" name="ตัวแทนรูปภาพ 7"/>
          <p:cNvSpPr>
            <a:spLocks noGrp="1"/>
          </p:cNvSpPr>
          <p:nvPr>
            <p:ph type="pic" sz="quarter" idx="10"/>
          </p:nvPr>
        </p:nvSpPr>
        <p:spPr>
          <a:xfrm>
            <a:off x="0" y="0"/>
            <a:ext cx="24323675" cy="7239000"/>
          </a:xfrm>
          <a:prstGeom prst="rect">
            <a:avLst/>
          </a:prstGeom>
        </p:spPr>
        <p:txBody>
          <a:bodyPr/>
          <a:lstStyle/>
          <a:p>
            <a:endParaRPr lang="th-TH"/>
          </a:p>
        </p:txBody>
      </p:sp>
    </p:spTree>
    <p:extLst>
      <p:ext uri="{BB962C8B-B14F-4D97-AF65-F5344CB8AC3E}">
        <p14:creationId xmlns:p14="http://schemas.microsoft.com/office/powerpoint/2010/main" val="3478040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2971800"/>
            <a:ext cx="24323675" cy="4724400"/>
          </a:xfrm>
          <a:prstGeom prst="rect">
            <a:avLst/>
          </a:prstGeom>
        </p:spPr>
        <p:txBody>
          <a:bodyPr/>
          <a:lstStyle/>
          <a:p>
            <a:endParaRPr lang="th-TH" dirty="0"/>
          </a:p>
        </p:txBody>
      </p:sp>
    </p:spTree>
    <p:extLst>
      <p:ext uri="{BB962C8B-B14F-4D97-AF65-F5344CB8AC3E}">
        <p14:creationId xmlns:p14="http://schemas.microsoft.com/office/powerpoint/2010/main" val="905175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6_ส่วนหัวของส่วน">
    <p:spTree>
      <p:nvGrpSpPr>
        <p:cNvPr id="1" name=""/>
        <p:cNvGrpSpPr/>
        <p:nvPr/>
      </p:nvGrpSpPr>
      <p:grpSpPr>
        <a:xfrm>
          <a:off x="0" y="0"/>
          <a:ext cx="0" cy="0"/>
          <a:chOff x="0" y="0"/>
          <a:chExt cx="0" cy="0"/>
        </a:xfrm>
      </p:grpSpPr>
      <p:sp>
        <p:nvSpPr>
          <p:cNvPr id="15" name="ตัวแทนรูปภาพ 14"/>
          <p:cNvSpPr>
            <a:spLocks noGrp="1"/>
          </p:cNvSpPr>
          <p:nvPr>
            <p:ph type="pic" sz="quarter" idx="10"/>
          </p:nvPr>
        </p:nvSpPr>
        <p:spPr>
          <a:xfrm>
            <a:off x="0" y="2209800"/>
            <a:ext cx="20543837" cy="6705600"/>
          </a:xfrm>
          <a:prstGeom prst="rect">
            <a:avLst/>
          </a:prstGeom>
        </p:spPr>
        <p:txBody>
          <a:bodyPr/>
          <a:lstStyle/>
          <a:p>
            <a:endParaRPr lang="th-TH" dirty="0"/>
          </a:p>
        </p:txBody>
      </p:sp>
    </p:spTree>
    <p:extLst>
      <p:ext uri="{BB962C8B-B14F-4D97-AF65-F5344CB8AC3E}">
        <p14:creationId xmlns:p14="http://schemas.microsoft.com/office/powerpoint/2010/main" val="27627198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9_ส่วนหัวของส่วน">
    <p:spTree>
      <p:nvGrpSpPr>
        <p:cNvPr id="1" name=""/>
        <p:cNvGrpSpPr/>
        <p:nvPr/>
      </p:nvGrpSpPr>
      <p:grpSpPr>
        <a:xfrm>
          <a:off x="0" y="0"/>
          <a:ext cx="0" cy="0"/>
          <a:chOff x="0" y="0"/>
          <a:chExt cx="0" cy="0"/>
        </a:xfrm>
      </p:grpSpPr>
      <p:sp>
        <p:nvSpPr>
          <p:cNvPr id="3" name="ตัวแทนรูปภาพ 14"/>
          <p:cNvSpPr>
            <a:spLocks noGrp="1"/>
          </p:cNvSpPr>
          <p:nvPr>
            <p:ph type="pic" sz="quarter" idx="12"/>
          </p:nvPr>
        </p:nvSpPr>
        <p:spPr>
          <a:xfrm>
            <a:off x="8961437" y="2743200"/>
            <a:ext cx="6858000" cy="5520017"/>
          </a:xfrm>
          <a:prstGeom prst="flowChartAlternateProcess">
            <a:avLst/>
          </a:prstGeom>
        </p:spPr>
        <p:txBody>
          <a:bodyPr/>
          <a:lstStyle/>
          <a:p>
            <a:endParaRPr lang="th-TH" dirty="0"/>
          </a:p>
        </p:txBody>
      </p:sp>
    </p:spTree>
    <p:extLst>
      <p:ext uri="{BB962C8B-B14F-4D97-AF65-F5344CB8AC3E}">
        <p14:creationId xmlns:p14="http://schemas.microsoft.com/office/powerpoint/2010/main" val="65198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0_ส่วนหัวของส่วน">
    <p:spTree>
      <p:nvGrpSpPr>
        <p:cNvPr id="1" name=""/>
        <p:cNvGrpSpPr/>
        <p:nvPr/>
      </p:nvGrpSpPr>
      <p:grpSpPr>
        <a:xfrm>
          <a:off x="0" y="0"/>
          <a:ext cx="0" cy="0"/>
          <a:chOff x="0" y="0"/>
          <a:chExt cx="0" cy="0"/>
        </a:xfrm>
      </p:grpSpPr>
      <p:sp>
        <p:nvSpPr>
          <p:cNvPr id="4" name="Picture Placeholder 13"/>
          <p:cNvSpPr>
            <a:spLocks noGrp="1"/>
          </p:cNvSpPr>
          <p:nvPr>
            <p:ph type="pic" sz="quarter" idx="11" hasCustomPrompt="1"/>
          </p:nvPr>
        </p:nvSpPr>
        <p:spPr>
          <a:xfrm>
            <a:off x="9634216" y="2809980"/>
            <a:ext cx="5651821" cy="5648220"/>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Tree>
    <p:extLst>
      <p:ext uri="{BB962C8B-B14F-4D97-AF65-F5344CB8AC3E}">
        <p14:creationId xmlns:p14="http://schemas.microsoft.com/office/powerpoint/2010/main" val="737022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ส่วนหัวของส่วน">
    <p:spTree>
      <p:nvGrpSpPr>
        <p:cNvPr id="1" name=""/>
        <p:cNvGrpSpPr/>
        <p:nvPr/>
      </p:nvGrpSpPr>
      <p:grpSpPr>
        <a:xfrm>
          <a:off x="0" y="0"/>
          <a:ext cx="0" cy="0"/>
          <a:chOff x="0" y="0"/>
          <a:chExt cx="0" cy="0"/>
        </a:xfrm>
      </p:grpSpPr>
      <p:sp>
        <p:nvSpPr>
          <p:cNvPr id="7" name="Picture Placeholder 13"/>
          <p:cNvSpPr>
            <a:spLocks noGrp="1"/>
          </p:cNvSpPr>
          <p:nvPr>
            <p:ph type="pic" sz="quarter" idx="11" hasCustomPrompt="1"/>
          </p:nvPr>
        </p:nvSpPr>
        <p:spPr>
          <a:xfrm>
            <a:off x="2027237" y="2826392"/>
            <a:ext cx="3975421" cy="3972888"/>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8" name="Picture Placeholder 13"/>
          <p:cNvSpPr>
            <a:spLocks noGrp="1"/>
          </p:cNvSpPr>
          <p:nvPr>
            <p:ph type="pic" sz="quarter" idx="12" hasCustomPrompt="1"/>
          </p:nvPr>
        </p:nvSpPr>
        <p:spPr>
          <a:xfrm>
            <a:off x="7589837" y="2822896"/>
            <a:ext cx="3975421" cy="3972888"/>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9" name="Picture Placeholder 13"/>
          <p:cNvSpPr>
            <a:spLocks noGrp="1"/>
          </p:cNvSpPr>
          <p:nvPr>
            <p:ph type="pic" sz="quarter" idx="13" hasCustomPrompt="1"/>
          </p:nvPr>
        </p:nvSpPr>
        <p:spPr>
          <a:xfrm>
            <a:off x="2027237" y="8254072"/>
            <a:ext cx="3975421" cy="3972888"/>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0" name="Picture Placeholder 13"/>
          <p:cNvSpPr>
            <a:spLocks noGrp="1"/>
          </p:cNvSpPr>
          <p:nvPr>
            <p:ph type="pic" sz="quarter" idx="14" hasCustomPrompt="1"/>
          </p:nvPr>
        </p:nvSpPr>
        <p:spPr>
          <a:xfrm>
            <a:off x="7589837" y="8250576"/>
            <a:ext cx="3975421" cy="3972888"/>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1" name="Picture Placeholder 13"/>
          <p:cNvSpPr>
            <a:spLocks noGrp="1"/>
          </p:cNvSpPr>
          <p:nvPr>
            <p:ph type="pic" sz="quarter" idx="15" hasCustomPrompt="1"/>
          </p:nvPr>
        </p:nvSpPr>
        <p:spPr>
          <a:xfrm>
            <a:off x="12936858" y="2822896"/>
            <a:ext cx="3975421" cy="3972888"/>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2" name="Picture Placeholder 13"/>
          <p:cNvSpPr>
            <a:spLocks noGrp="1"/>
          </p:cNvSpPr>
          <p:nvPr>
            <p:ph type="pic" sz="quarter" idx="16" hasCustomPrompt="1"/>
          </p:nvPr>
        </p:nvSpPr>
        <p:spPr>
          <a:xfrm>
            <a:off x="18347058" y="2819400"/>
            <a:ext cx="3975421" cy="3972888"/>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3" name="Picture Placeholder 13"/>
          <p:cNvSpPr>
            <a:spLocks noGrp="1"/>
          </p:cNvSpPr>
          <p:nvPr>
            <p:ph type="pic" sz="quarter" idx="17" hasCustomPrompt="1"/>
          </p:nvPr>
        </p:nvSpPr>
        <p:spPr>
          <a:xfrm>
            <a:off x="12936858" y="8250576"/>
            <a:ext cx="3975421" cy="3972888"/>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
        <p:nvSpPr>
          <p:cNvPr id="14" name="Picture Placeholder 13"/>
          <p:cNvSpPr>
            <a:spLocks noGrp="1"/>
          </p:cNvSpPr>
          <p:nvPr>
            <p:ph type="pic" sz="quarter" idx="18" hasCustomPrompt="1"/>
          </p:nvPr>
        </p:nvSpPr>
        <p:spPr>
          <a:xfrm>
            <a:off x="18347058" y="8247080"/>
            <a:ext cx="3975421" cy="3972888"/>
          </a:xfrm>
          <a:prstGeom prst="ellipse">
            <a:avLst/>
          </a:prstGeom>
        </p:spPr>
        <p:txBody>
          <a:bodyPr/>
          <a:lstStyle>
            <a:lvl1pPr marL="0" marR="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lvl1pPr>
          </a:lstStyle>
          <a:p>
            <a:r>
              <a:rPr lang="en-US" dirty="0"/>
              <a:t>Drag  Your Picture Here</a:t>
            </a:r>
          </a:p>
          <a:p>
            <a:endParaRPr lang="en-US" dirty="0"/>
          </a:p>
        </p:txBody>
      </p:sp>
    </p:spTree>
    <p:extLst>
      <p:ext uri="{BB962C8B-B14F-4D97-AF65-F5344CB8AC3E}">
        <p14:creationId xmlns:p14="http://schemas.microsoft.com/office/powerpoint/2010/main" val="630364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0" y="0"/>
            <a:ext cx="24323675" cy="13716000"/>
          </a:xfrm>
          <a:prstGeom prst="rect">
            <a:avLst/>
          </a:prstGeom>
        </p:spPr>
        <p:txBody>
          <a:bodyPr/>
          <a:lstStyle/>
          <a:p>
            <a:endParaRPr lang="th-TH" dirty="0"/>
          </a:p>
        </p:txBody>
      </p:sp>
    </p:spTree>
    <p:extLst>
      <p:ext uri="{BB962C8B-B14F-4D97-AF65-F5344CB8AC3E}">
        <p14:creationId xmlns:p14="http://schemas.microsoft.com/office/powerpoint/2010/main" val="218094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7_ส่วนหัวของส่วน">
    <p:spTree>
      <p:nvGrpSpPr>
        <p:cNvPr id="1" name=""/>
        <p:cNvGrpSpPr/>
        <p:nvPr/>
      </p:nvGrpSpPr>
      <p:grpSpPr>
        <a:xfrm>
          <a:off x="0" y="0"/>
          <a:ext cx="0" cy="0"/>
          <a:chOff x="0" y="0"/>
          <a:chExt cx="0" cy="0"/>
        </a:xfrm>
      </p:grpSpPr>
      <p:sp>
        <p:nvSpPr>
          <p:cNvPr id="43" name="Picture Placeholder 42"/>
          <p:cNvSpPr>
            <a:spLocks noGrp="1"/>
          </p:cNvSpPr>
          <p:nvPr>
            <p:ph type="pic" sz="quarter" idx="10"/>
          </p:nvPr>
        </p:nvSpPr>
        <p:spPr>
          <a:xfrm>
            <a:off x="655637" y="632064"/>
            <a:ext cx="9366740" cy="12626736"/>
          </a:xfrm>
          <a:custGeom>
            <a:avLst/>
            <a:gdLst>
              <a:gd name="connsiteX0" fmla="*/ 1218398 w 10174775"/>
              <a:gd name="connsiteY0" fmla="*/ 9396054 h 13715999"/>
              <a:gd name="connsiteX1" fmla="*/ 3418676 w 10174775"/>
              <a:gd name="connsiteY1" fmla="*/ 9787397 h 13715999"/>
              <a:gd name="connsiteX2" fmla="*/ 565663 w 10174775"/>
              <a:gd name="connsiteY2" fmla="*/ 13065962 h 13715999"/>
              <a:gd name="connsiteX3" fmla="*/ 0 w 10174775"/>
              <a:gd name="connsiteY3" fmla="*/ 9179351 h 13715999"/>
              <a:gd name="connsiteX4" fmla="*/ 814006 w 10174775"/>
              <a:gd name="connsiteY4" fmla="*/ 9324130 h 13715999"/>
              <a:gd name="connsiteX5" fmla="*/ 41305 w 10174775"/>
              <a:gd name="connsiteY5" fmla="*/ 13668533 h 13715999"/>
              <a:gd name="connsiteX6" fmla="*/ 1 w 10174775"/>
              <a:gd name="connsiteY6" fmla="*/ 13715999 h 13715999"/>
              <a:gd name="connsiteX7" fmla="*/ 0 w 10174775"/>
              <a:gd name="connsiteY7" fmla="*/ 13715999 h 13715999"/>
              <a:gd name="connsiteX8" fmla="*/ 4865628 w 10174775"/>
              <a:gd name="connsiteY8" fmla="*/ 6656925 h 13715999"/>
              <a:gd name="connsiteX9" fmla="*/ 5830736 w 10174775"/>
              <a:gd name="connsiteY9" fmla="*/ 6828580 h 13715999"/>
              <a:gd name="connsiteX10" fmla="*/ 4541469 w 10174775"/>
              <a:gd name="connsiteY10" fmla="*/ 8479473 h 13715999"/>
              <a:gd name="connsiteX11" fmla="*/ 1802485 w 10174775"/>
              <a:gd name="connsiteY11" fmla="*/ 6112111 h 13715999"/>
              <a:gd name="connsiteX12" fmla="*/ 4512982 w 10174775"/>
              <a:gd name="connsiteY12" fmla="*/ 6594204 h 13715999"/>
              <a:gd name="connsiteX13" fmla="*/ 4080259 w 10174775"/>
              <a:gd name="connsiteY13" fmla="*/ 9027134 h 13715999"/>
              <a:gd name="connsiteX14" fmla="*/ 3692828 w 10174775"/>
              <a:gd name="connsiteY14" fmla="*/ 9472354 h 13715999"/>
              <a:gd name="connsiteX15" fmla="*/ 1281120 w 10174775"/>
              <a:gd name="connsiteY15" fmla="*/ 9043406 h 13715999"/>
              <a:gd name="connsiteX16" fmla="*/ 1 w 10174775"/>
              <a:gd name="connsiteY16" fmla="*/ 5791518 h 13715999"/>
              <a:gd name="connsiteX17" fmla="*/ 1398093 w 10174775"/>
              <a:gd name="connsiteY17" fmla="*/ 6040184 h 13715999"/>
              <a:gd name="connsiteX18" fmla="*/ 876729 w 10174775"/>
              <a:gd name="connsiteY18" fmla="*/ 8971479 h 13715999"/>
              <a:gd name="connsiteX19" fmla="*/ 2 w 10174775"/>
              <a:gd name="connsiteY19" fmla="*/ 8815543 h 13715999"/>
              <a:gd name="connsiteX20" fmla="*/ 5459777 w 10174775"/>
              <a:gd name="connsiteY20" fmla="*/ 3316417 h 13715999"/>
              <a:gd name="connsiteX21" fmla="*/ 8193807 w 10174775"/>
              <a:gd name="connsiteY21" fmla="*/ 3802696 h 13715999"/>
              <a:gd name="connsiteX22" fmla="*/ 6080199 w 10174775"/>
              <a:gd name="connsiteY22" fmla="*/ 6509147 h 13715999"/>
              <a:gd name="connsiteX23" fmla="*/ 4928351 w 10174775"/>
              <a:gd name="connsiteY23" fmla="*/ 6304277 h 13715999"/>
              <a:gd name="connsiteX24" fmla="*/ 2396632 w 10174775"/>
              <a:gd name="connsiteY24" fmla="*/ 2771602 h 13715999"/>
              <a:gd name="connsiteX25" fmla="*/ 5107128 w 10174775"/>
              <a:gd name="connsiteY25" fmla="*/ 3253694 h 13715999"/>
              <a:gd name="connsiteX26" fmla="*/ 4575704 w 10174775"/>
              <a:gd name="connsiteY26" fmla="*/ 6241553 h 13715999"/>
              <a:gd name="connsiteX27" fmla="*/ 1865208 w 10174775"/>
              <a:gd name="connsiteY27" fmla="*/ 5759462 h 13715999"/>
              <a:gd name="connsiteX28" fmla="*/ 0 w 10174775"/>
              <a:gd name="connsiteY28" fmla="*/ 2345336 h 13715999"/>
              <a:gd name="connsiteX29" fmla="*/ 1992240 w 10174775"/>
              <a:gd name="connsiteY29" fmla="*/ 2699679 h 13715999"/>
              <a:gd name="connsiteX30" fmla="*/ 1460815 w 10174775"/>
              <a:gd name="connsiteY30" fmla="*/ 5687536 h 13715999"/>
              <a:gd name="connsiteX31" fmla="*/ 0 w 10174775"/>
              <a:gd name="connsiteY31" fmla="*/ 5427714 h 13715999"/>
              <a:gd name="connsiteX32" fmla="*/ 5918648 w 10174775"/>
              <a:gd name="connsiteY32" fmla="*/ 736483 h 13715999"/>
              <a:gd name="connsiteX33" fmla="*/ 10174775 w 10174775"/>
              <a:gd name="connsiteY33" fmla="*/ 1266091 h 13715999"/>
              <a:gd name="connsiteX34" fmla="*/ 8443270 w 10174775"/>
              <a:gd name="connsiteY34" fmla="*/ 3483262 h 13715999"/>
              <a:gd name="connsiteX35" fmla="*/ 5522498 w 10174775"/>
              <a:gd name="connsiteY35" fmla="*/ 2963769 h 13715999"/>
              <a:gd name="connsiteX36" fmla="*/ 2827025 w 10174775"/>
              <a:gd name="connsiteY36" fmla="*/ 351779 h 13715999"/>
              <a:gd name="connsiteX37" fmla="*/ 5562719 w 10174775"/>
              <a:gd name="connsiteY37" fmla="*/ 692195 h 13715999"/>
              <a:gd name="connsiteX38" fmla="*/ 5169851 w 10174775"/>
              <a:gd name="connsiteY38" fmla="*/ 2901048 h 13715999"/>
              <a:gd name="connsiteX39" fmla="*/ 2459355 w 10174775"/>
              <a:gd name="connsiteY39" fmla="*/ 2418955 h 13715999"/>
              <a:gd name="connsiteX40" fmla="*/ 2 w 10174775"/>
              <a:gd name="connsiteY40" fmla="*/ 0 h 13715999"/>
              <a:gd name="connsiteX41" fmla="*/ 2418875 w 10174775"/>
              <a:gd name="connsiteY41" fmla="*/ 300991 h 13715999"/>
              <a:gd name="connsiteX42" fmla="*/ 2054963 w 10174775"/>
              <a:gd name="connsiteY42" fmla="*/ 2347029 h 13715999"/>
              <a:gd name="connsiteX43" fmla="*/ 1 w 10174775"/>
              <a:gd name="connsiteY43" fmla="*/ 1981531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174775" h="13715999">
                <a:moveTo>
                  <a:pt x="1218398" y="9396054"/>
                </a:moveTo>
                <a:lnTo>
                  <a:pt x="3418676" y="9787397"/>
                </a:lnTo>
                <a:lnTo>
                  <a:pt x="565663" y="13065962"/>
                </a:lnTo>
                <a:close/>
                <a:moveTo>
                  <a:pt x="0" y="9179351"/>
                </a:moveTo>
                <a:lnTo>
                  <a:pt x="814006" y="9324130"/>
                </a:lnTo>
                <a:lnTo>
                  <a:pt x="41305" y="13668533"/>
                </a:lnTo>
                <a:lnTo>
                  <a:pt x="1" y="13715999"/>
                </a:lnTo>
                <a:lnTo>
                  <a:pt x="0" y="13715999"/>
                </a:lnTo>
                <a:close/>
                <a:moveTo>
                  <a:pt x="4865628" y="6656925"/>
                </a:moveTo>
                <a:lnTo>
                  <a:pt x="5830736" y="6828580"/>
                </a:lnTo>
                <a:lnTo>
                  <a:pt x="4541469" y="8479473"/>
                </a:lnTo>
                <a:close/>
                <a:moveTo>
                  <a:pt x="1802485" y="6112111"/>
                </a:moveTo>
                <a:lnTo>
                  <a:pt x="4512982" y="6594204"/>
                </a:lnTo>
                <a:lnTo>
                  <a:pt x="4080259" y="9027134"/>
                </a:lnTo>
                <a:lnTo>
                  <a:pt x="3692828" y="9472354"/>
                </a:lnTo>
                <a:lnTo>
                  <a:pt x="1281120" y="9043406"/>
                </a:lnTo>
                <a:close/>
                <a:moveTo>
                  <a:pt x="1" y="5791518"/>
                </a:moveTo>
                <a:lnTo>
                  <a:pt x="1398093" y="6040184"/>
                </a:lnTo>
                <a:lnTo>
                  <a:pt x="876729" y="8971479"/>
                </a:lnTo>
                <a:lnTo>
                  <a:pt x="2" y="8815543"/>
                </a:lnTo>
                <a:close/>
                <a:moveTo>
                  <a:pt x="5459777" y="3316417"/>
                </a:moveTo>
                <a:lnTo>
                  <a:pt x="8193807" y="3802696"/>
                </a:lnTo>
                <a:lnTo>
                  <a:pt x="6080199" y="6509147"/>
                </a:lnTo>
                <a:lnTo>
                  <a:pt x="4928351" y="6304277"/>
                </a:lnTo>
                <a:close/>
                <a:moveTo>
                  <a:pt x="2396632" y="2771602"/>
                </a:moveTo>
                <a:lnTo>
                  <a:pt x="5107128" y="3253694"/>
                </a:lnTo>
                <a:lnTo>
                  <a:pt x="4575704" y="6241553"/>
                </a:lnTo>
                <a:lnTo>
                  <a:pt x="1865208" y="5759462"/>
                </a:lnTo>
                <a:close/>
                <a:moveTo>
                  <a:pt x="0" y="2345336"/>
                </a:moveTo>
                <a:lnTo>
                  <a:pt x="1992240" y="2699679"/>
                </a:lnTo>
                <a:lnTo>
                  <a:pt x="1460815" y="5687536"/>
                </a:lnTo>
                <a:lnTo>
                  <a:pt x="0" y="5427714"/>
                </a:lnTo>
                <a:close/>
                <a:moveTo>
                  <a:pt x="5918648" y="736483"/>
                </a:moveTo>
                <a:lnTo>
                  <a:pt x="10174775" y="1266091"/>
                </a:lnTo>
                <a:lnTo>
                  <a:pt x="8443270" y="3483262"/>
                </a:lnTo>
                <a:lnTo>
                  <a:pt x="5522498" y="2963769"/>
                </a:lnTo>
                <a:close/>
                <a:moveTo>
                  <a:pt x="2827025" y="351779"/>
                </a:moveTo>
                <a:lnTo>
                  <a:pt x="5562719" y="692195"/>
                </a:lnTo>
                <a:lnTo>
                  <a:pt x="5169851" y="2901048"/>
                </a:lnTo>
                <a:lnTo>
                  <a:pt x="2459355" y="2418955"/>
                </a:lnTo>
                <a:close/>
                <a:moveTo>
                  <a:pt x="2" y="0"/>
                </a:moveTo>
                <a:lnTo>
                  <a:pt x="2418875" y="300991"/>
                </a:lnTo>
                <a:lnTo>
                  <a:pt x="2054963" y="2347029"/>
                </a:lnTo>
                <a:lnTo>
                  <a:pt x="1" y="1981531"/>
                </a:lnTo>
                <a:close/>
              </a:path>
            </a:pathLst>
          </a:custGeom>
        </p:spPr>
        <p:txBody>
          <a:bodyPr wrap="square">
            <a:noAutofit/>
          </a:bodyPr>
          <a:lstStyle/>
          <a:p>
            <a:endParaRPr lang="en-US"/>
          </a:p>
        </p:txBody>
      </p:sp>
    </p:spTree>
    <p:extLst>
      <p:ext uri="{BB962C8B-B14F-4D97-AF65-F5344CB8AC3E}">
        <p14:creationId xmlns:p14="http://schemas.microsoft.com/office/powerpoint/2010/main" val="2145848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30163" y="-76200"/>
            <a:ext cx="13152438" cy="13795928"/>
          </a:xfrm>
          <a:prstGeom prst="rect">
            <a:avLst/>
          </a:prstGeom>
        </p:spPr>
        <p:txBody>
          <a:bodyPr/>
          <a:lstStyle/>
          <a:p>
            <a:endParaRPr lang="th-TH"/>
          </a:p>
        </p:txBody>
      </p:sp>
    </p:spTree>
    <p:extLst>
      <p:ext uri="{BB962C8B-B14F-4D97-AF65-F5344CB8AC3E}">
        <p14:creationId xmlns:p14="http://schemas.microsoft.com/office/powerpoint/2010/main" val="21809454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 y="8001000"/>
            <a:ext cx="24323675" cy="5715000"/>
          </a:xfrm>
          <a:prstGeom prst="rect">
            <a:avLst/>
          </a:prstGeom>
        </p:spPr>
        <p:txBody>
          <a:bodyPr/>
          <a:lstStyle/>
          <a:p>
            <a:endParaRPr lang="th-TH"/>
          </a:p>
        </p:txBody>
      </p:sp>
    </p:spTree>
    <p:extLst>
      <p:ext uri="{BB962C8B-B14F-4D97-AF65-F5344CB8AC3E}">
        <p14:creationId xmlns:p14="http://schemas.microsoft.com/office/powerpoint/2010/main" val="31581617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 y="6019800"/>
            <a:ext cx="24323675" cy="7718426"/>
          </a:xfrm>
          <a:prstGeom prst="rect">
            <a:avLst/>
          </a:prstGeom>
        </p:spPr>
        <p:txBody>
          <a:bodyPr/>
          <a:lstStyle/>
          <a:p>
            <a:endParaRPr lang="th-TH"/>
          </a:p>
        </p:txBody>
      </p:sp>
    </p:spTree>
    <p:extLst>
      <p:ext uri="{BB962C8B-B14F-4D97-AF65-F5344CB8AC3E}">
        <p14:creationId xmlns:p14="http://schemas.microsoft.com/office/powerpoint/2010/main" val="58332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ส่วนหัวของส่วน">
    <p:spTree>
      <p:nvGrpSpPr>
        <p:cNvPr id="1" name=""/>
        <p:cNvGrpSpPr/>
        <p:nvPr/>
      </p:nvGrpSpPr>
      <p:grpSpPr>
        <a:xfrm>
          <a:off x="0" y="0"/>
          <a:ext cx="0" cy="0"/>
          <a:chOff x="0" y="0"/>
          <a:chExt cx="0" cy="0"/>
        </a:xfrm>
      </p:grpSpPr>
      <p:sp>
        <p:nvSpPr>
          <p:cNvPr id="3" name="ตัวแทนรูปภาพ 2"/>
          <p:cNvSpPr>
            <a:spLocks noGrp="1"/>
          </p:cNvSpPr>
          <p:nvPr>
            <p:ph type="pic" sz="quarter" idx="10"/>
          </p:nvPr>
        </p:nvSpPr>
        <p:spPr>
          <a:xfrm>
            <a:off x="14935198" y="0"/>
            <a:ext cx="9418639" cy="9220200"/>
          </a:xfrm>
          <a:prstGeom prst="rect">
            <a:avLst/>
          </a:prstGeom>
        </p:spPr>
        <p:txBody>
          <a:bodyPr/>
          <a:lstStyle/>
          <a:p>
            <a:endParaRPr lang="th-TH"/>
          </a:p>
        </p:txBody>
      </p:sp>
      <p:sp>
        <p:nvSpPr>
          <p:cNvPr id="5" name="ตัวแทนรูปภาพ 2"/>
          <p:cNvSpPr>
            <a:spLocks noGrp="1"/>
          </p:cNvSpPr>
          <p:nvPr>
            <p:ph type="pic" sz="quarter" idx="11"/>
          </p:nvPr>
        </p:nvSpPr>
        <p:spPr>
          <a:xfrm>
            <a:off x="5486399" y="0"/>
            <a:ext cx="9418639" cy="9220200"/>
          </a:xfrm>
          <a:prstGeom prst="rect">
            <a:avLst/>
          </a:prstGeom>
        </p:spPr>
        <p:txBody>
          <a:bodyPr/>
          <a:lstStyle/>
          <a:p>
            <a:endParaRPr lang="th-TH"/>
          </a:p>
        </p:txBody>
      </p:sp>
    </p:spTree>
    <p:extLst>
      <p:ext uri="{BB962C8B-B14F-4D97-AF65-F5344CB8AC3E}">
        <p14:creationId xmlns:p14="http://schemas.microsoft.com/office/powerpoint/2010/main" val="15930803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3_ส่วนหัวของส่วน">
    <p:spTree>
      <p:nvGrpSpPr>
        <p:cNvPr id="1" name=""/>
        <p:cNvGrpSpPr/>
        <p:nvPr/>
      </p:nvGrpSpPr>
      <p:grpSpPr>
        <a:xfrm>
          <a:off x="0" y="0"/>
          <a:ext cx="0" cy="0"/>
          <a:chOff x="0" y="0"/>
          <a:chExt cx="0" cy="0"/>
        </a:xfrm>
      </p:grpSpPr>
      <p:sp>
        <p:nvSpPr>
          <p:cNvPr id="2" name="Picture Placeholder 13"/>
          <p:cNvSpPr>
            <a:spLocks noGrp="1"/>
          </p:cNvSpPr>
          <p:nvPr>
            <p:ph type="pic" sz="quarter" idx="24"/>
          </p:nvPr>
        </p:nvSpPr>
        <p:spPr>
          <a:xfrm>
            <a:off x="9634652" y="9755458"/>
            <a:ext cx="4817326" cy="403674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3" name="Picture Placeholder 13"/>
          <p:cNvSpPr>
            <a:spLocks noGrp="1"/>
          </p:cNvSpPr>
          <p:nvPr>
            <p:ph type="pic" sz="quarter" idx="25"/>
          </p:nvPr>
        </p:nvSpPr>
        <p:spPr>
          <a:xfrm>
            <a:off x="0" y="9755458"/>
            <a:ext cx="4817326" cy="403674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6"/>
          </p:nvPr>
        </p:nvSpPr>
        <p:spPr>
          <a:xfrm>
            <a:off x="4817326" y="9755458"/>
            <a:ext cx="4817326" cy="403674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5" name="Picture Placeholder 13"/>
          <p:cNvSpPr>
            <a:spLocks noGrp="1"/>
          </p:cNvSpPr>
          <p:nvPr>
            <p:ph type="pic" sz="quarter" idx="27"/>
          </p:nvPr>
        </p:nvSpPr>
        <p:spPr>
          <a:xfrm>
            <a:off x="0" y="-152400"/>
            <a:ext cx="14451978" cy="9907858"/>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2400222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4_ส่วนหัวของส่วน">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16229672" y="6945351"/>
            <a:ext cx="8147978" cy="684685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15"/>
          </p:nvPr>
        </p:nvSpPr>
        <p:spPr>
          <a:xfrm>
            <a:off x="-9817" y="6945351"/>
            <a:ext cx="8147978" cy="684685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6"/>
          </p:nvPr>
        </p:nvSpPr>
        <p:spPr>
          <a:xfrm>
            <a:off x="8133251" y="-76199"/>
            <a:ext cx="8096421" cy="702155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7"/>
          </p:nvPr>
        </p:nvSpPr>
        <p:spPr>
          <a:xfrm>
            <a:off x="16229672" y="-76200"/>
            <a:ext cx="8147978" cy="7021551"/>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18"/>
          </p:nvPr>
        </p:nvSpPr>
        <p:spPr>
          <a:xfrm>
            <a:off x="-9817" y="-76200"/>
            <a:ext cx="8147978" cy="7021551"/>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19"/>
          </p:nvPr>
        </p:nvSpPr>
        <p:spPr>
          <a:xfrm>
            <a:off x="8133252" y="6945351"/>
            <a:ext cx="8096420" cy="684685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0542900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5_ส่วนหัวของส่วน">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16229672" y="6858000"/>
            <a:ext cx="8147978" cy="684685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15"/>
          </p:nvPr>
        </p:nvSpPr>
        <p:spPr>
          <a:xfrm>
            <a:off x="-9817" y="6858000"/>
            <a:ext cx="8147978" cy="684685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19"/>
          </p:nvPr>
        </p:nvSpPr>
        <p:spPr>
          <a:xfrm>
            <a:off x="8133252" y="6858000"/>
            <a:ext cx="8096420" cy="6846850"/>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8313666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6_ส่วนหัวของส่วน">
    <p:spTree>
      <p:nvGrpSpPr>
        <p:cNvPr id="1" name=""/>
        <p:cNvGrpSpPr/>
        <p:nvPr/>
      </p:nvGrpSpPr>
      <p:grpSpPr>
        <a:xfrm>
          <a:off x="0" y="0"/>
          <a:ext cx="0" cy="0"/>
          <a:chOff x="0" y="0"/>
          <a:chExt cx="0" cy="0"/>
        </a:xfrm>
      </p:grpSpPr>
      <p:sp>
        <p:nvSpPr>
          <p:cNvPr id="5" name="Picture Placeholder 13"/>
          <p:cNvSpPr>
            <a:spLocks noGrp="1"/>
          </p:cNvSpPr>
          <p:nvPr>
            <p:ph type="pic" sz="quarter" idx="20"/>
          </p:nvPr>
        </p:nvSpPr>
        <p:spPr>
          <a:xfrm>
            <a:off x="0" y="6989956"/>
            <a:ext cx="6312674" cy="6802244"/>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21"/>
          </p:nvPr>
        </p:nvSpPr>
        <p:spPr>
          <a:xfrm>
            <a:off x="6613214" y="-76200"/>
            <a:ext cx="5608522" cy="138684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22"/>
          </p:nvPr>
        </p:nvSpPr>
        <p:spPr>
          <a:xfrm>
            <a:off x="0" y="-76199"/>
            <a:ext cx="6312674" cy="664612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458825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7_ส่วนหัวของส่วน">
    <p:spTree>
      <p:nvGrpSpPr>
        <p:cNvPr id="1" name=""/>
        <p:cNvGrpSpPr/>
        <p:nvPr/>
      </p:nvGrpSpPr>
      <p:grpSpPr>
        <a:xfrm>
          <a:off x="0" y="0"/>
          <a:ext cx="0" cy="0"/>
          <a:chOff x="0" y="0"/>
          <a:chExt cx="0" cy="0"/>
        </a:xfrm>
      </p:grpSpPr>
      <p:sp>
        <p:nvSpPr>
          <p:cNvPr id="8" name="Picture Placeholder 13"/>
          <p:cNvSpPr>
            <a:spLocks noGrp="1"/>
          </p:cNvSpPr>
          <p:nvPr>
            <p:ph type="pic" sz="quarter" idx="21"/>
          </p:nvPr>
        </p:nvSpPr>
        <p:spPr>
          <a:xfrm>
            <a:off x="-30164" y="0"/>
            <a:ext cx="5638801" cy="13745818"/>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22"/>
          </p:nvPr>
        </p:nvSpPr>
        <p:spPr>
          <a:xfrm>
            <a:off x="5930712" y="0"/>
            <a:ext cx="5621525" cy="13747799"/>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23"/>
          </p:nvPr>
        </p:nvSpPr>
        <p:spPr>
          <a:xfrm>
            <a:off x="11874312" y="0"/>
            <a:ext cx="5621525" cy="13747799"/>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6433151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8_ส่วนหัวของส่วน">
    <p:spTree>
      <p:nvGrpSpPr>
        <p:cNvPr id="1" name=""/>
        <p:cNvGrpSpPr/>
        <p:nvPr/>
      </p:nvGrpSpPr>
      <p:grpSpPr>
        <a:xfrm>
          <a:off x="0" y="0"/>
          <a:ext cx="0" cy="0"/>
          <a:chOff x="0" y="0"/>
          <a:chExt cx="0" cy="0"/>
        </a:xfrm>
      </p:grpSpPr>
      <p:sp>
        <p:nvSpPr>
          <p:cNvPr id="5" name="Picture Placeholder 13"/>
          <p:cNvSpPr>
            <a:spLocks noGrp="1"/>
          </p:cNvSpPr>
          <p:nvPr>
            <p:ph type="pic" sz="quarter" idx="17"/>
          </p:nvPr>
        </p:nvSpPr>
        <p:spPr>
          <a:xfrm>
            <a:off x="8308200" y="7315200"/>
            <a:ext cx="7761249" cy="642310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8"/>
          </p:nvPr>
        </p:nvSpPr>
        <p:spPr>
          <a:xfrm>
            <a:off x="-1" y="7315200"/>
            <a:ext cx="7761249" cy="642310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19"/>
          </p:nvPr>
        </p:nvSpPr>
        <p:spPr>
          <a:xfrm>
            <a:off x="16616401" y="7315200"/>
            <a:ext cx="7761249" cy="642310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71061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5_ส่วนหัวของส่วน">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1699814" y="395155"/>
            <a:ext cx="12120623" cy="12939845"/>
          </a:xfrm>
          <a:custGeom>
            <a:avLst/>
            <a:gdLst>
              <a:gd name="connsiteX0" fmla="*/ 11309173 w 12847639"/>
              <a:gd name="connsiteY0" fmla="*/ 9396054 h 13715999"/>
              <a:gd name="connsiteX1" fmla="*/ 12133379 w 12847639"/>
              <a:gd name="connsiteY1" fmla="*/ 13065962 h 13715999"/>
              <a:gd name="connsiteX2" fmla="*/ 8530893 w 12847639"/>
              <a:gd name="connsiteY2" fmla="*/ 9787397 h 13715999"/>
              <a:gd name="connsiteX3" fmla="*/ 12847639 w 12847639"/>
              <a:gd name="connsiteY3" fmla="*/ 9179351 h 13715999"/>
              <a:gd name="connsiteX4" fmla="*/ 12847639 w 12847639"/>
              <a:gd name="connsiteY4" fmla="*/ 13715999 h 13715999"/>
              <a:gd name="connsiteX5" fmla="*/ 12847637 w 12847639"/>
              <a:gd name="connsiteY5" fmla="*/ 13715999 h 13715999"/>
              <a:gd name="connsiteX6" fmla="*/ 12795483 w 12847639"/>
              <a:gd name="connsiteY6" fmla="*/ 13668533 h 13715999"/>
              <a:gd name="connsiteX7" fmla="*/ 11819797 w 12847639"/>
              <a:gd name="connsiteY7" fmla="*/ 9324130 h 13715999"/>
              <a:gd name="connsiteX8" fmla="*/ 6703833 w 12847639"/>
              <a:gd name="connsiteY8" fmla="*/ 6656925 h 13715999"/>
              <a:gd name="connsiteX9" fmla="*/ 7113147 w 12847639"/>
              <a:gd name="connsiteY9" fmla="*/ 8479473 h 13715999"/>
              <a:gd name="connsiteX10" fmla="*/ 5485197 w 12847639"/>
              <a:gd name="connsiteY10" fmla="*/ 6828580 h 13715999"/>
              <a:gd name="connsiteX11" fmla="*/ 10571649 w 12847639"/>
              <a:gd name="connsiteY11" fmla="*/ 6112111 h 13715999"/>
              <a:gd name="connsiteX12" fmla="*/ 11229975 w 12847639"/>
              <a:gd name="connsiteY12" fmla="*/ 9043406 h 13715999"/>
              <a:gd name="connsiteX13" fmla="*/ 8184723 w 12847639"/>
              <a:gd name="connsiteY13" fmla="*/ 9472354 h 13715999"/>
              <a:gd name="connsiteX14" fmla="*/ 7695515 w 12847639"/>
              <a:gd name="connsiteY14" fmla="*/ 9027134 h 13715999"/>
              <a:gd name="connsiteX15" fmla="*/ 7149119 w 12847639"/>
              <a:gd name="connsiteY15" fmla="*/ 6594204 h 13715999"/>
              <a:gd name="connsiteX16" fmla="*/ 12847637 w 12847639"/>
              <a:gd name="connsiteY16" fmla="*/ 5791518 h 13715999"/>
              <a:gd name="connsiteX17" fmla="*/ 12847635 w 12847639"/>
              <a:gd name="connsiteY17" fmla="*/ 8815543 h 13715999"/>
              <a:gd name="connsiteX18" fmla="*/ 11740597 w 12847639"/>
              <a:gd name="connsiteY18" fmla="*/ 8971479 h 13715999"/>
              <a:gd name="connsiteX19" fmla="*/ 11082273 w 12847639"/>
              <a:gd name="connsiteY19" fmla="*/ 6040184 h 13715999"/>
              <a:gd name="connsiteX20" fmla="*/ 5953605 w 12847639"/>
              <a:gd name="connsiteY20" fmla="*/ 3316417 h 13715999"/>
              <a:gd name="connsiteX21" fmla="*/ 6624633 w 12847639"/>
              <a:gd name="connsiteY21" fmla="*/ 6304277 h 13715999"/>
              <a:gd name="connsiteX22" fmla="*/ 5170201 w 12847639"/>
              <a:gd name="connsiteY22" fmla="*/ 6509147 h 13715999"/>
              <a:gd name="connsiteX23" fmla="*/ 2501358 w 12847639"/>
              <a:gd name="connsiteY23" fmla="*/ 3802696 h 13715999"/>
              <a:gd name="connsiteX24" fmla="*/ 9821423 w 12847639"/>
              <a:gd name="connsiteY24" fmla="*/ 2771602 h 13715999"/>
              <a:gd name="connsiteX25" fmla="*/ 10492449 w 12847639"/>
              <a:gd name="connsiteY25" fmla="*/ 5759462 h 13715999"/>
              <a:gd name="connsiteX26" fmla="*/ 7069919 w 12847639"/>
              <a:gd name="connsiteY26" fmla="*/ 6241553 h 13715999"/>
              <a:gd name="connsiteX27" fmla="*/ 6398893 w 12847639"/>
              <a:gd name="connsiteY27" fmla="*/ 3253694 h 13715999"/>
              <a:gd name="connsiteX28" fmla="*/ 12847639 w 12847639"/>
              <a:gd name="connsiteY28" fmla="*/ 2345336 h 13715999"/>
              <a:gd name="connsiteX29" fmla="*/ 12847639 w 12847639"/>
              <a:gd name="connsiteY29" fmla="*/ 5427714 h 13715999"/>
              <a:gd name="connsiteX30" fmla="*/ 11003075 w 12847639"/>
              <a:gd name="connsiteY30" fmla="*/ 5687536 h 13715999"/>
              <a:gd name="connsiteX31" fmla="*/ 10332047 w 12847639"/>
              <a:gd name="connsiteY31" fmla="*/ 2699679 h 13715999"/>
              <a:gd name="connsiteX32" fmla="*/ 5374191 w 12847639"/>
              <a:gd name="connsiteY32" fmla="*/ 736483 h 13715999"/>
              <a:gd name="connsiteX33" fmla="*/ 5874407 w 12847639"/>
              <a:gd name="connsiteY33" fmla="*/ 2963769 h 13715999"/>
              <a:gd name="connsiteX34" fmla="*/ 2186363 w 12847639"/>
              <a:gd name="connsiteY34" fmla="*/ 3483262 h 13715999"/>
              <a:gd name="connsiteX35" fmla="*/ 0 w 12847639"/>
              <a:gd name="connsiteY35" fmla="*/ 1266091 h 13715999"/>
              <a:gd name="connsiteX36" fmla="*/ 9277967 w 12847639"/>
              <a:gd name="connsiteY36" fmla="*/ 351779 h 13715999"/>
              <a:gd name="connsiteX37" fmla="*/ 9742223 w 12847639"/>
              <a:gd name="connsiteY37" fmla="*/ 2418955 h 13715999"/>
              <a:gd name="connsiteX38" fmla="*/ 6319693 w 12847639"/>
              <a:gd name="connsiteY38" fmla="*/ 2901048 h 13715999"/>
              <a:gd name="connsiteX39" fmla="*/ 5823621 w 12847639"/>
              <a:gd name="connsiteY39" fmla="*/ 692195 h 13715999"/>
              <a:gd name="connsiteX40" fmla="*/ 12847635 w 12847639"/>
              <a:gd name="connsiteY40" fmla="*/ 0 h 13715999"/>
              <a:gd name="connsiteX41" fmla="*/ 12847637 w 12847639"/>
              <a:gd name="connsiteY41" fmla="*/ 1981531 h 13715999"/>
              <a:gd name="connsiteX42" fmla="*/ 10252847 w 12847639"/>
              <a:gd name="connsiteY42" fmla="*/ 2347029 h 13715999"/>
              <a:gd name="connsiteX43" fmla="*/ 9793337 w 12847639"/>
              <a:gd name="connsiteY43" fmla="*/ 300991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847639" h="13715999">
                <a:moveTo>
                  <a:pt x="11309173" y="9396054"/>
                </a:moveTo>
                <a:lnTo>
                  <a:pt x="12133379" y="13065962"/>
                </a:lnTo>
                <a:lnTo>
                  <a:pt x="8530893" y="9787397"/>
                </a:lnTo>
                <a:close/>
                <a:moveTo>
                  <a:pt x="12847639" y="9179351"/>
                </a:moveTo>
                <a:lnTo>
                  <a:pt x="12847639" y="13715999"/>
                </a:lnTo>
                <a:lnTo>
                  <a:pt x="12847637" y="13715999"/>
                </a:lnTo>
                <a:lnTo>
                  <a:pt x="12795483" y="13668533"/>
                </a:lnTo>
                <a:lnTo>
                  <a:pt x="11819797" y="9324130"/>
                </a:lnTo>
                <a:close/>
                <a:moveTo>
                  <a:pt x="6703833" y="6656925"/>
                </a:moveTo>
                <a:lnTo>
                  <a:pt x="7113147" y="8479473"/>
                </a:lnTo>
                <a:lnTo>
                  <a:pt x="5485197" y="6828580"/>
                </a:lnTo>
                <a:close/>
                <a:moveTo>
                  <a:pt x="10571649" y="6112111"/>
                </a:moveTo>
                <a:lnTo>
                  <a:pt x="11229975" y="9043406"/>
                </a:lnTo>
                <a:lnTo>
                  <a:pt x="8184723" y="9472354"/>
                </a:lnTo>
                <a:lnTo>
                  <a:pt x="7695515" y="9027134"/>
                </a:lnTo>
                <a:lnTo>
                  <a:pt x="7149119" y="6594204"/>
                </a:lnTo>
                <a:close/>
                <a:moveTo>
                  <a:pt x="12847637" y="5791518"/>
                </a:moveTo>
                <a:lnTo>
                  <a:pt x="12847635" y="8815543"/>
                </a:lnTo>
                <a:lnTo>
                  <a:pt x="11740597" y="8971479"/>
                </a:lnTo>
                <a:lnTo>
                  <a:pt x="11082273" y="6040184"/>
                </a:lnTo>
                <a:close/>
                <a:moveTo>
                  <a:pt x="5953605" y="3316417"/>
                </a:moveTo>
                <a:lnTo>
                  <a:pt x="6624633" y="6304277"/>
                </a:lnTo>
                <a:lnTo>
                  <a:pt x="5170201" y="6509147"/>
                </a:lnTo>
                <a:lnTo>
                  <a:pt x="2501358" y="3802696"/>
                </a:lnTo>
                <a:close/>
                <a:moveTo>
                  <a:pt x="9821423" y="2771602"/>
                </a:moveTo>
                <a:lnTo>
                  <a:pt x="10492449" y="5759462"/>
                </a:lnTo>
                <a:lnTo>
                  <a:pt x="7069919" y="6241553"/>
                </a:lnTo>
                <a:lnTo>
                  <a:pt x="6398893" y="3253694"/>
                </a:lnTo>
                <a:close/>
                <a:moveTo>
                  <a:pt x="12847639" y="2345336"/>
                </a:moveTo>
                <a:lnTo>
                  <a:pt x="12847639" y="5427714"/>
                </a:lnTo>
                <a:lnTo>
                  <a:pt x="11003075" y="5687536"/>
                </a:lnTo>
                <a:lnTo>
                  <a:pt x="10332047" y="2699679"/>
                </a:lnTo>
                <a:close/>
                <a:moveTo>
                  <a:pt x="5374191" y="736483"/>
                </a:moveTo>
                <a:lnTo>
                  <a:pt x="5874407" y="2963769"/>
                </a:lnTo>
                <a:lnTo>
                  <a:pt x="2186363" y="3483262"/>
                </a:lnTo>
                <a:lnTo>
                  <a:pt x="0" y="1266091"/>
                </a:lnTo>
                <a:close/>
                <a:moveTo>
                  <a:pt x="9277967" y="351779"/>
                </a:moveTo>
                <a:lnTo>
                  <a:pt x="9742223" y="2418955"/>
                </a:lnTo>
                <a:lnTo>
                  <a:pt x="6319693" y="2901048"/>
                </a:lnTo>
                <a:lnTo>
                  <a:pt x="5823621" y="692195"/>
                </a:lnTo>
                <a:close/>
                <a:moveTo>
                  <a:pt x="12847635" y="0"/>
                </a:moveTo>
                <a:lnTo>
                  <a:pt x="12847637" y="1981531"/>
                </a:lnTo>
                <a:lnTo>
                  <a:pt x="10252847" y="2347029"/>
                </a:lnTo>
                <a:lnTo>
                  <a:pt x="9793337" y="300991"/>
                </a:lnTo>
                <a:close/>
              </a:path>
            </a:pathLst>
          </a:custGeom>
        </p:spPr>
        <p:txBody>
          <a:bodyPr wrap="square">
            <a:noAutofit/>
          </a:bodyPr>
          <a:lstStyle/>
          <a:p>
            <a:endParaRPr lang="en-US"/>
          </a:p>
        </p:txBody>
      </p:sp>
    </p:spTree>
    <p:extLst>
      <p:ext uri="{BB962C8B-B14F-4D97-AF65-F5344CB8AC3E}">
        <p14:creationId xmlns:p14="http://schemas.microsoft.com/office/powerpoint/2010/main" val="9758859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9_ส่วนหัวของส่วน">
    <p:spTree>
      <p:nvGrpSpPr>
        <p:cNvPr id="1" name=""/>
        <p:cNvGrpSpPr/>
        <p:nvPr/>
      </p:nvGrpSpPr>
      <p:grpSpPr>
        <a:xfrm>
          <a:off x="0" y="0"/>
          <a:ext cx="0" cy="0"/>
          <a:chOff x="0" y="0"/>
          <a:chExt cx="0" cy="0"/>
        </a:xfrm>
      </p:grpSpPr>
      <p:sp>
        <p:nvSpPr>
          <p:cNvPr id="5" name="Picture Placeholder 13"/>
          <p:cNvSpPr>
            <a:spLocks noGrp="1"/>
          </p:cNvSpPr>
          <p:nvPr>
            <p:ph type="pic" sz="quarter" idx="17"/>
          </p:nvPr>
        </p:nvSpPr>
        <p:spPr>
          <a:xfrm>
            <a:off x="0" y="304800"/>
            <a:ext cx="7761249" cy="642310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8"/>
          </p:nvPr>
        </p:nvSpPr>
        <p:spPr>
          <a:xfrm>
            <a:off x="-1" y="7010400"/>
            <a:ext cx="7761249" cy="642310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057218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0_ส่วนหัวของส่วน">
    <p:spTree>
      <p:nvGrpSpPr>
        <p:cNvPr id="1" name=""/>
        <p:cNvGrpSpPr/>
        <p:nvPr/>
      </p:nvGrpSpPr>
      <p:grpSpPr>
        <a:xfrm>
          <a:off x="0" y="0"/>
          <a:ext cx="0" cy="0"/>
          <a:chOff x="0" y="0"/>
          <a:chExt cx="0" cy="0"/>
        </a:xfrm>
      </p:grpSpPr>
      <p:sp>
        <p:nvSpPr>
          <p:cNvPr id="6" name="Picture Placeholder 13"/>
          <p:cNvSpPr>
            <a:spLocks noGrp="1"/>
          </p:cNvSpPr>
          <p:nvPr>
            <p:ph type="pic" sz="quarter" idx="18"/>
          </p:nvPr>
        </p:nvSpPr>
        <p:spPr>
          <a:xfrm>
            <a:off x="12199434" y="6923048"/>
            <a:ext cx="12178216" cy="686915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19"/>
          </p:nvPr>
        </p:nvSpPr>
        <p:spPr>
          <a:xfrm>
            <a:off x="0" y="6923048"/>
            <a:ext cx="12199434" cy="686915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20"/>
          </p:nvPr>
        </p:nvSpPr>
        <p:spPr>
          <a:xfrm>
            <a:off x="12199434" y="-152400"/>
            <a:ext cx="12178216" cy="7075447"/>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4301051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1_ส่วนหัวของส่วน">
    <p:spTree>
      <p:nvGrpSpPr>
        <p:cNvPr id="1" name=""/>
        <p:cNvGrpSpPr/>
        <p:nvPr/>
      </p:nvGrpSpPr>
      <p:grpSpPr>
        <a:xfrm>
          <a:off x="0" y="0"/>
          <a:ext cx="0" cy="0"/>
          <a:chOff x="0" y="0"/>
          <a:chExt cx="0" cy="0"/>
        </a:xfrm>
      </p:grpSpPr>
      <p:sp>
        <p:nvSpPr>
          <p:cNvPr id="5" name="Picture Placeholder 13"/>
          <p:cNvSpPr>
            <a:spLocks noGrp="1"/>
          </p:cNvSpPr>
          <p:nvPr>
            <p:ph type="pic" sz="quarter" idx="19"/>
          </p:nvPr>
        </p:nvSpPr>
        <p:spPr>
          <a:xfrm>
            <a:off x="18323376" y="9206315"/>
            <a:ext cx="6054274" cy="4585885"/>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20"/>
          </p:nvPr>
        </p:nvSpPr>
        <p:spPr>
          <a:xfrm>
            <a:off x="18323376" y="-152400"/>
            <a:ext cx="6054274" cy="9047527"/>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21"/>
          </p:nvPr>
        </p:nvSpPr>
        <p:spPr>
          <a:xfrm>
            <a:off x="11933237" y="-152399"/>
            <a:ext cx="6002725" cy="4574594"/>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22"/>
          </p:nvPr>
        </p:nvSpPr>
        <p:spPr>
          <a:xfrm>
            <a:off x="11933237" y="4755826"/>
            <a:ext cx="6002725" cy="9047528"/>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1572036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2_ส่วนหัวของส่วน">
    <p:spTree>
      <p:nvGrpSpPr>
        <p:cNvPr id="1" name=""/>
        <p:cNvGrpSpPr/>
        <p:nvPr/>
      </p:nvGrpSpPr>
      <p:grpSpPr>
        <a:xfrm>
          <a:off x="0" y="0"/>
          <a:ext cx="0" cy="0"/>
          <a:chOff x="0" y="0"/>
          <a:chExt cx="0" cy="0"/>
        </a:xfrm>
      </p:grpSpPr>
      <p:sp>
        <p:nvSpPr>
          <p:cNvPr id="6" name="Picture Placeholder 13"/>
          <p:cNvSpPr>
            <a:spLocks noGrp="1"/>
          </p:cNvSpPr>
          <p:nvPr>
            <p:ph type="pic" sz="quarter" idx="16"/>
          </p:nvPr>
        </p:nvSpPr>
        <p:spPr>
          <a:xfrm>
            <a:off x="-1" y="7239000"/>
            <a:ext cx="24377651"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41119764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3_ภาพนิ่งชื่อเรื่อง">
    <p:spTree>
      <p:nvGrpSpPr>
        <p:cNvPr id="1" name=""/>
        <p:cNvGrpSpPr/>
        <p:nvPr/>
      </p:nvGrpSpPr>
      <p:grpSpPr>
        <a:xfrm>
          <a:off x="0" y="0"/>
          <a:ext cx="0" cy="0"/>
          <a:chOff x="0" y="0"/>
          <a:chExt cx="0" cy="0"/>
        </a:xfrm>
      </p:grpSpPr>
      <p:sp>
        <p:nvSpPr>
          <p:cNvPr id="9" name="Picture Placeholder 13"/>
          <p:cNvSpPr>
            <a:spLocks noGrp="1"/>
          </p:cNvSpPr>
          <p:nvPr>
            <p:ph type="pic" sz="quarter" idx="18"/>
          </p:nvPr>
        </p:nvSpPr>
        <p:spPr>
          <a:xfrm>
            <a:off x="12847637" y="3276600"/>
            <a:ext cx="8147978" cy="6869151"/>
          </a:xfrm>
          <a:prstGeom prst="rect">
            <a:avLst/>
          </a:prstGeo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656000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2_เค้าโครงแบบกำหนดเอง">
    <p:spTree>
      <p:nvGrpSpPr>
        <p:cNvPr id="1" name=""/>
        <p:cNvGrpSpPr/>
        <p:nvPr/>
      </p:nvGrpSpPr>
      <p:grpSpPr>
        <a:xfrm>
          <a:off x="0" y="0"/>
          <a:ext cx="0" cy="0"/>
          <a:chOff x="0" y="0"/>
          <a:chExt cx="0" cy="0"/>
        </a:xfrm>
      </p:grpSpPr>
      <p:sp>
        <p:nvSpPr>
          <p:cNvPr id="12" name="Picture Placeholder 13"/>
          <p:cNvSpPr>
            <a:spLocks noGrp="1"/>
          </p:cNvSpPr>
          <p:nvPr>
            <p:ph type="pic" sz="quarter" idx="15"/>
          </p:nvPr>
        </p:nvSpPr>
        <p:spPr>
          <a:xfrm>
            <a:off x="4864886" y="3429000"/>
            <a:ext cx="4861942" cy="4471451"/>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3" name="Picture Placeholder 13"/>
          <p:cNvSpPr>
            <a:spLocks noGrp="1"/>
          </p:cNvSpPr>
          <p:nvPr>
            <p:ph type="pic" sz="quarter" idx="17"/>
          </p:nvPr>
        </p:nvSpPr>
        <p:spPr>
          <a:xfrm>
            <a:off x="2967" y="3429000"/>
            <a:ext cx="4861942" cy="4471451"/>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4" name="Picture Placeholder 13"/>
          <p:cNvSpPr>
            <a:spLocks noGrp="1"/>
          </p:cNvSpPr>
          <p:nvPr>
            <p:ph type="pic" sz="quarter" idx="18"/>
          </p:nvPr>
        </p:nvSpPr>
        <p:spPr>
          <a:xfrm>
            <a:off x="14585346" y="3429000"/>
            <a:ext cx="4861942" cy="4471451"/>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5" name="Picture Placeholder 13"/>
          <p:cNvSpPr>
            <a:spLocks noGrp="1"/>
          </p:cNvSpPr>
          <p:nvPr>
            <p:ph type="pic" sz="quarter" idx="19"/>
          </p:nvPr>
        </p:nvSpPr>
        <p:spPr>
          <a:xfrm>
            <a:off x="9726828" y="3429000"/>
            <a:ext cx="4861942" cy="4471451"/>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7657314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3_เค้าโครงแบบกำหนดเอง">
    <p:spTree>
      <p:nvGrpSpPr>
        <p:cNvPr id="1" name=""/>
        <p:cNvGrpSpPr/>
        <p:nvPr/>
      </p:nvGrpSpPr>
      <p:grpSpPr>
        <a:xfrm>
          <a:off x="0" y="0"/>
          <a:ext cx="0" cy="0"/>
          <a:chOff x="0" y="0"/>
          <a:chExt cx="0" cy="0"/>
        </a:xfrm>
      </p:grpSpPr>
      <p:sp>
        <p:nvSpPr>
          <p:cNvPr id="2" name="Picture Placeholder 13"/>
          <p:cNvSpPr>
            <a:spLocks noGrp="1"/>
          </p:cNvSpPr>
          <p:nvPr>
            <p:ph type="pic" sz="quarter" idx="18"/>
          </p:nvPr>
        </p:nvSpPr>
        <p:spPr>
          <a:xfrm>
            <a:off x="8129246" y="5105400"/>
            <a:ext cx="3696257" cy="2129895"/>
          </a:xfrm>
          <a:prstGeom prst="rect">
            <a:avLst/>
          </a:prstGeom>
          <a:effectLst/>
        </p:spPr>
        <p:txBody>
          <a:bodyPr>
            <a:normAutofit/>
          </a:bodyPr>
          <a:lstStyle>
            <a:lvl1pPr marL="0" indent="0">
              <a:buNone/>
              <a:defRPr sz="2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3" name="Picture Placeholder 13"/>
          <p:cNvSpPr>
            <a:spLocks noGrp="1"/>
          </p:cNvSpPr>
          <p:nvPr>
            <p:ph type="pic" sz="quarter" idx="19"/>
          </p:nvPr>
        </p:nvSpPr>
        <p:spPr>
          <a:xfrm>
            <a:off x="3682977" y="5105400"/>
            <a:ext cx="3696257" cy="2129895"/>
          </a:xfrm>
          <a:prstGeom prst="rect">
            <a:avLst/>
          </a:prstGeom>
          <a:effectLst/>
        </p:spPr>
        <p:txBody>
          <a:bodyPr>
            <a:normAutofit/>
          </a:bodyPr>
          <a:lstStyle>
            <a:lvl1pPr marL="0" indent="0">
              <a:buNone/>
              <a:defRPr sz="2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24"/>
          </p:nvPr>
        </p:nvSpPr>
        <p:spPr>
          <a:xfrm>
            <a:off x="8129246" y="2362200"/>
            <a:ext cx="3696257" cy="2129895"/>
          </a:xfrm>
          <a:prstGeom prst="rect">
            <a:avLst/>
          </a:prstGeom>
          <a:effectLst/>
        </p:spPr>
        <p:txBody>
          <a:bodyPr>
            <a:normAutofit/>
          </a:bodyPr>
          <a:lstStyle>
            <a:lvl1pPr marL="0" indent="0">
              <a:buNone/>
              <a:defRPr sz="2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25"/>
          </p:nvPr>
        </p:nvSpPr>
        <p:spPr>
          <a:xfrm>
            <a:off x="3682977" y="2362200"/>
            <a:ext cx="3696257" cy="2129895"/>
          </a:xfrm>
          <a:prstGeom prst="rect">
            <a:avLst/>
          </a:prstGeom>
          <a:effectLst/>
        </p:spPr>
        <p:txBody>
          <a:bodyPr>
            <a:normAutofit/>
          </a:bodyPr>
          <a:lstStyle>
            <a:lvl1pPr marL="0" indent="0">
              <a:buNone/>
              <a:defRPr sz="2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2" name="Picture Placeholder 13"/>
          <p:cNvSpPr>
            <a:spLocks noGrp="1"/>
          </p:cNvSpPr>
          <p:nvPr>
            <p:ph type="pic" sz="quarter" idx="28"/>
          </p:nvPr>
        </p:nvSpPr>
        <p:spPr>
          <a:xfrm>
            <a:off x="8149906" y="10595504"/>
            <a:ext cx="3696257" cy="2129895"/>
          </a:xfrm>
          <a:prstGeom prst="rect">
            <a:avLst/>
          </a:prstGeom>
          <a:effectLst/>
        </p:spPr>
        <p:txBody>
          <a:bodyPr>
            <a:normAutofit/>
          </a:bodyPr>
          <a:lstStyle>
            <a:lvl1pPr marL="0" indent="0">
              <a:buNone/>
              <a:defRPr sz="2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3" name="Picture Placeholder 13"/>
          <p:cNvSpPr>
            <a:spLocks noGrp="1"/>
          </p:cNvSpPr>
          <p:nvPr>
            <p:ph type="pic" sz="quarter" idx="29"/>
          </p:nvPr>
        </p:nvSpPr>
        <p:spPr>
          <a:xfrm>
            <a:off x="3703637" y="10595504"/>
            <a:ext cx="3696257" cy="2129895"/>
          </a:xfrm>
          <a:prstGeom prst="rect">
            <a:avLst/>
          </a:prstGeom>
          <a:effectLst/>
        </p:spPr>
        <p:txBody>
          <a:bodyPr>
            <a:normAutofit/>
          </a:bodyPr>
          <a:lstStyle>
            <a:lvl1pPr marL="0" indent="0">
              <a:buNone/>
              <a:defRPr sz="2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6" name="Picture Placeholder 13"/>
          <p:cNvSpPr>
            <a:spLocks noGrp="1"/>
          </p:cNvSpPr>
          <p:nvPr>
            <p:ph type="pic" sz="quarter" idx="32"/>
          </p:nvPr>
        </p:nvSpPr>
        <p:spPr>
          <a:xfrm>
            <a:off x="8149906" y="7852304"/>
            <a:ext cx="3696257" cy="2129895"/>
          </a:xfrm>
          <a:prstGeom prst="rect">
            <a:avLst/>
          </a:prstGeom>
          <a:effectLst/>
        </p:spPr>
        <p:txBody>
          <a:bodyPr>
            <a:normAutofit/>
          </a:bodyPr>
          <a:lstStyle>
            <a:lvl1pPr marL="0" indent="0">
              <a:buNone/>
              <a:defRPr sz="2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7" name="Picture Placeholder 13"/>
          <p:cNvSpPr>
            <a:spLocks noGrp="1"/>
          </p:cNvSpPr>
          <p:nvPr>
            <p:ph type="pic" sz="quarter" idx="33"/>
          </p:nvPr>
        </p:nvSpPr>
        <p:spPr>
          <a:xfrm>
            <a:off x="3703637" y="7852304"/>
            <a:ext cx="3696257" cy="2129895"/>
          </a:xfrm>
          <a:prstGeom prst="rect">
            <a:avLst/>
          </a:prstGeom>
          <a:effectLst/>
        </p:spPr>
        <p:txBody>
          <a:bodyPr>
            <a:normAutofit/>
          </a:bodyPr>
          <a:lstStyle>
            <a:lvl1pPr marL="0" indent="0">
              <a:buNone/>
              <a:defRPr sz="2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37092476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8">
            <a:extLst>
              <a:ext uri="{28A0092B-C50C-407E-A947-70E740481C1C}">
                <a14:useLocalDpi xmlns:a14="http://schemas.microsoft.com/office/drawing/2010/main"/>
              </a:ext>
            </a:extLst>
          </a:blip>
          <a:stretch>
            <a:fillRect/>
          </a:stretch>
        </p:blipFill>
        <p:spPr>
          <a:xfrm>
            <a:off x="-30163" y="-21336"/>
            <a:ext cx="24408658" cy="13737336"/>
          </a:xfrm>
          <a:prstGeom prst="rect">
            <a:avLst/>
          </a:prstGeom>
        </p:spPr>
      </p:pic>
    </p:spTree>
    <p:extLst>
      <p:ext uri="{BB962C8B-B14F-4D97-AF65-F5344CB8AC3E}">
        <p14:creationId xmlns:p14="http://schemas.microsoft.com/office/powerpoint/2010/main" val="2997483599"/>
      </p:ext>
    </p:extLst>
  </p:cSld>
  <p:clrMap bg1="lt1" tx1="dk1" bg2="lt2" tx2="dk2" accent1="accent1" accent2="accent2" accent3="accent3" accent4="accent4" accent5="accent5" accent6="accent6" hlink="hlink" folHlink="folHlink"/>
  <p:sldLayoutIdLst>
    <p:sldLayoutId id="2147483675" r:id="rId1"/>
    <p:sldLayoutId id="2147484483" r:id="rId2"/>
    <p:sldLayoutId id="2147484514" r:id="rId3"/>
    <p:sldLayoutId id="2147484528" r:id="rId4"/>
    <p:sldLayoutId id="2147484529" r:id="rId5"/>
    <p:sldLayoutId id="2147484510" r:id="rId6"/>
    <p:sldLayoutId id="2147484530" r:id="rId7"/>
    <p:sldLayoutId id="2147484527" r:id="rId8"/>
    <p:sldLayoutId id="2147484531" r:id="rId9"/>
    <p:sldLayoutId id="2147484532" r:id="rId10"/>
    <p:sldLayoutId id="2147484526" r:id="rId11"/>
    <p:sldLayoutId id="2147484511" r:id="rId12"/>
    <p:sldLayoutId id="2147484512" r:id="rId13"/>
    <p:sldLayoutId id="2147484513" r:id="rId14"/>
    <p:sldLayoutId id="2147484496" r:id="rId15"/>
    <p:sldLayoutId id="2147484497" r:id="rId16"/>
    <p:sldLayoutId id="2147484448" r:id="rId17"/>
    <p:sldLayoutId id="2147484478" r:id="rId18"/>
    <p:sldLayoutId id="2147484466" r:id="rId19"/>
    <p:sldLayoutId id="2147484467" r:id="rId20"/>
    <p:sldLayoutId id="2147484468" r:id="rId21"/>
    <p:sldLayoutId id="2147484484" r:id="rId22"/>
    <p:sldLayoutId id="2147484515" r:id="rId23"/>
    <p:sldLayoutId id="2147484516" r:id="rId24"/>
    <p:sldLayoutId id="2147484469" r:id="rId25"/>
    <p:sldLayoutId id="2147484470" r:id="rId26"/>
    <p:sldLayoutId id="2147484472" r:id="rId27"/>
    <p:sldLayoutId id="2147484474" r:id="rId28"/>
    <p:sldLayoutId id="2147484476" r:id="rId29"/>
    <p:sldLayoutId id="2147484449" r:id="rId30"/>
    <p:sldLayoutId id="2147484450" r:id="rId31"/>
    <p:sldLayoutId id="2147484517" r:id="rId32"/>
    <p:sldLayoutId id="2147484518" r:id="rId33"/>
    <p:sldLayoutId id="2147484519" r:id="rId34"/>
    <p:sldLayoutId id="2147484520" r:id="rId35"/>
    <p:sldLayoutId id="2147484521" r:id="rId36"/>
    <p:sldLayoutId id="2147484524" r:id="rId37"/>
    <p:sldLayoutId id="2147484525" r:id="rId38"/>
    <p:sldLayoutId id="2147484459" r:id="rId39"/>
    <p:sldLayoutId id="2147484522" r:id="rId40"/>
    <p:sldLayoutId id="2147484523" r:id="rId41"/>
    <p:sldLayoutId id="2147484451" r:id="rId42"/>
    <p:sldLayoutId id="2147484452" r:id="rId43"/>
    <p:sldLayoutId id="2147484453" r:id="rId44"/>
    <p:sldLayoutId id="2147484456" r:id="rId45"/>
    <p:sldLayoutId id="2147484458" r:id="rId46"/>
    <p:sldLayoutId id="2147484462" r:id="rId47"/>
    <p:sldLayoutId id="2147484464" r:id="rId48"/>
    <p:sldLayoutId id="2147484465" r:id="rId49"/>
    <p:sldLayoutId id="2147484410" r:id="rId50"/>
    <p:sldLayoutId id="2147484404" r:id="rId51"/>
    <p:sldLayoutId id="2147484402" r:id="rId52"/>
    <p:sldLayoutId id="2147484313" r:id="rId53"/>
    <p:sldLayoutId id="2147484317" r:id="rId54"/>
    <p:sldLayoutId id="2147484296" r:id="rId55"/>
    <p:sldLayoutId id="2147484301" r:id="rId56"/>
    <p:sldLayoutId id="2147484297" r:id="rId57"/>
    <p:sldLayoutId id="2147484463" r:id="rId58"/>
    <p:sldLayoutId id="2147484298" r:id="rId59"/>
    <p:sldLayoutId id="2147484303" r:id="rId60"/>
    <p:sldLayoutId id="2147484304" r:id="rId61"/>
    <p:sldLayoutId id="2147483972" r:id="rId62"/>
    <p:sldLayoutId id="2147483733" r:id="rId63"/>
    <p:sldLayoutId id="2147483734" r:id="rId64"/>
    <p:sldLayoutId id="2147483735" r:id="rId65"/>
    <p:sldLayoutId id="2147483736" r:id="rId66"/>
    <p:sldLayoutId id="2147483737" r:id="rId67"/>
    <p:sldLayoutId id="2147483738" r:id="rId68"/>
    <p:sldLayoutId id="2147483739" r:id="rId69"/>
    <p:sldLayoutId id="2147483687" r:id="rId70"/>
    <p:sldLayoutId id="2147483686" r:id="rId71"/>
    <p:sldLayoutId id="2147483685" r:id="rId72"/>
    <p:sldLayoutId id="2147483684" r:id="rId73"/>
    <p:sldLayoutId id="2147483683" r:id="rId74"/>
    <p:sldLayoutId id="2147483717" r:id="rId75"/>
    <p:sldLayoutId id="2147483720" r:id="rId76"/>
    <p:sldLayoutId id="2147483721" r:id="rId77"/>
    <p:sldLayoutId id="2147483679" r:id="rId78"/>
    <p:sldLayoutId id="2147483676" r:id="rId79"/>
    <p:sldLayoutId id="2147483677" r:id="rId80"/>
    <p:sldLayoutId id="2147483680" r:id="rId81"/>
    <p:sldLayoutId id="2147483681" r:id="rId82"/>
    <p:sldLayoutId id="2147483678" r:id="rId83"/>
    <p:sldLayoutId id="2147483757" r:id="rId84"/>
    <p:sldLayoutId id="2147483758" r:id="rId85"/>
    <p:sldLayoutId id="2147483759" r:id="rId86"/>
    <p:sldLayoutId id="2147483760" r:id="rId87"/>
    <p:sldLayoutId id="2147483761" r:id="rId88"/>
    <p:sldLayoutId id="2147483762" r:id="rId89"/>
    <p:sldLayoutId id="2147483763" r:id="rId90"/>
    <p:sldLayoutId id="2147483764" r:id="rId91"/>
    <p:sldLayoutId id="2147483771" r:id="rId92"/>
    <p:sldLayoutId id="2147483772" r:id="rId93"/>
    <p:sldLayoutId id="2147484323" r:id="rId94"/>
    <p:sldLayoutId id="2147484305" r:id="rId95"/>
    <p:sldLayoutId id="2147484306" r:id="rId9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7.jpeg"/><Relationship Id="rId4" Type="http://schemas.openxmlformats.org/officeDocument/2006/relationships/image" Target="../media/image13.pn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9.xml"/><Relationship Id="rId5" Type="http://schemas.openxmlformats.org/officeDocument/2006/relationships/image" Target="../media/image5.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0" y="0"/>
            <a:ext cx="24339549" cy="13665640"/>
          </a:xfrm>
          <a:prstGeom prst="rect">
            <a:avLst/>
          </a:prstGeom>
          <a:noFill/>
          <a:ln>
            <a:noFill/>
          </a:ln>
        </p:spPr>
      </p:pic>
      <p:sp>
        <p:nvSpPr>
          <p:cNvPr id="71" name="Rectangle 16"/>
          <p:cNvSpPr/>
          <p:nvPr/>
        </p:nvSpPr>
        <p:spPr>
          <a:xfrm rot="10800000" flipH="1">
            <a:off x="-214315" y="-102040"/>
            <a:ext cx="13651205" cy="13929360"/>
          </a:xfrm>
          <a:custGeom>
            <a:avLst/>
            <a:gdLst>
              <a:gd name="connsiteX0" fmla="*/ 0 w 10286996"/>
              <a:gd name="connsiteY0" fmla="*/ 0 h 11947992"/>
              <a:gd name="connsiteX1" fmla="*/ 10286996 w 10286996"/>
              <a:gd name="connsiteY1" fmla="*/ 0 h 11947992"/>
              <a:gd name="connsiteX2" fmla="*/ 10286996 w 10286996"/>
              <a:gd name="connsiteY2" fmla="*/ 11947992 h 11947992"/>
              <a:gd name="connsiteX3" fmla="*/ 0 w 10286996"/>
              <a:gd name="connsiteY3" fmla="*/ 11947992 h 11947992"/>
              <a:gd name="connsiteX4" fmla="*/ 0 w 10286996"/>
              <a:gd name="connsiteY4" fmla="*/ 0 h 11947992"/>
              <a:gd name="connsiteX0" fmla="*/ 0 w 10286996"/>
              <a:gd name="connsiteY0" fmla="*/ 0 h 11947992"/>
              <a:gd name="connsiteX1" fmla="*/ 10286996 w 10286996"/>
              <a:gd name="connsiteY1" fmla="*/ 0 h 11947992"/>
              <a:gd name="connsiteX2" fmla="*/ 10256199 w 10286996"/>
              <a:gd name="connsiteY2" fmla="*/ 7223760 h 11947992"/>
              <a:gd name="connsiteX3" fmla="*/ 10286996 w 10286996"/>
              <a:gd name="connsiteY3" fmla="*/ 11947992 h 11947992"/>
              <a:gd name="connsiteX4" fmla="*/ 0 w 10286996"/>
              <a:gd name="connsiteY4" fmla="*/ 11947992 h 11947992"/>
              <a:gd name="connsiteX5" fmla="*/ 0 w 10286996"/>
              <a:gd name="connsiteY5" fmla="*/ 0 h 11947992"/>
              <a:gd name="connsiteX0" fmla="*/ 0 w 15499076"/>
              <a:gd name="connsiteY0" fmla="*/ 0 h 11947992"/>
              <a:gd name="connsiteX1" fmla="*/ 10286996 w 15499076"/>
              <a:gd name="connsiteY1" fmla="*/ 0 h 11947992"/>
              <a:gd name="connsiteX2" fmla="*/ 10256199 w 15499076"/>
              <a:gd name="connsiteY2" fmla="*/ 7223760 h 11947992"/>
              <a:gd name="connsiteX3" fmla="*/ 15499076 w 15499076"/>
              <a:gd name="connsiteY3" fmla="*/ 11947992 h 11947992"/>
              <a:gd name="connsiteX4" fmla="*/ 0 w 15499076"/>
              <a:gd name="connsiteY4" fmla="*/ 11947992 h 11947992"/>
              <a:gd name="connsiteX5" fmla="*/ 0 w 15499076"/>
              <a:gd name="connsiteY5" fmla="*/ 0 h 1194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9076" h="11947992">
                <a:moveTo>
                  <a:pt x="0" y="0"/>
                </a:moveTo>
                <a:lnTo>
                  <a:pt x="10286996" y="0"/>
                </a:lnTo>
                <a:lnTo>
                  <a:pt x="10256199" y="7223760"/>
                </a:lnTo>
                <a:lnTo>
                  <a:pt x="15499076" y="11947992"/>
                </a:lnTo>
                <a:lnTo>
                  <a:pt x="0" y="11947992"/>
                </a:lnTo>
                <a:lnTo>
                  <a:pt x="0" y="0"/>
                </a:lnTo>
                <a:close/>
              </a:path>
            </a:pathLst>
          </a:custGeom>
          <a:solidFill>
            <a:srgbClr val="2DB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p:cNvSpPr txBox="1"/>
          <p:nvPr/>
        </p:nvSpPr>
        <p:spPr>
          <a:xfrm>
            <a:off x="-1020763" y="4544391"/>
            <a:ext cx="10309001" cy="1631216"/>
          </a:xfrm>
          <a:prstGeom prst="rect">
            <a:avLst/>
          </a:prstGeom>
          <a:noFill/>
        </p:spPr>
        <p:txBody>
          <a:bodyPr wrap="square" rtlCol="0">
            <a:spAutoFit/>
          </a:bodyPr>
          <a:lstStyle/>
          <a:p>
            <a:pPr algn="ctr"/>
            <a:r>
              <a:rPr lang="en-US" sz="10000" b="1" dirty="0">
                <a:solidFill>
                  <a:srgbClr val="FDCD03"/>
                </a:solidFill>
                <a:latin typeface="Lato Black" charset="0"/>
                <a:ea typeface="Lato Black" charset="0"/>
                <a:cs typeface="Lato Black" charset="0"/>
              </a:rPr>
              <a:t>REACH</a:t>
            </a:r>
          </a:p>
        </p:txBody>
      </p:sp>
      <p:sp>
        <p:nvSpPr>
          <p:cNvPr id="33" name="TextBox 32"/>
          <p:cNvSpPr txBox="1"/>
          <p:nvPr/>
        </p:nvSpPr>
        <p:spPr>
          <a:xfrm>
            <a:off x="321529" y="8610600"/>
            <a:ext cx="8402870" cy="707886"/>
          </a:xfrm>
          <a:prstGeom prst="rect">
            <a:avLst/>
          </a:prstGeom>
          <a:noFill/>
        </p:spPr>
        <p:txBody>
          <a:bodyPr wrap="square" rtlCol="0">
            <a:spAutoFit/>
          </a:bodyPr>
          <a:lstStyle/>
          <a:p>
            <a:r>
              <a:rPr lang="en-US" sz="3900" dirty="0">
                <a:solidFill>
                  <a:schemeClr val="bg1"/>
                </a:solidFill>
                <a:latin typeface="Lato Black" charset="0"/>
                <a:ea typeface="Lato Black" charset="0"/>
                <a:cs typeface="Lato Black" charset="0"/>
              </a:rPr>
              <a:t>Johnnie Washington, MSW, CCHW</a:t>
            </a:r>
          </a:p>
        </p:txBody>
      </p:sp>
      <p:sp>
        <p:nvSpPr>
          <p:cNvPr id="34" name="TextBox 33"/>
          <p:cNvSpPr txBox="1"/>
          <p:nvPr/>
        </p:nvSpPr>
        <p:spPr>
          <a:xfrm>
            <a:off x="274637" y="9296400"/>
            <a:ext cx="9435836" cy="1708160"/>
          </a:xfrm>
          <a:prstGeom prst="rect">
            <a:avLst/>
          </a:prstGeom>
          <a:noFill/>
        </p:spPr>
        <p:txBody>
          <a:bodyPr wrap="square" rtlCol="0">
            <a:spAutoFit/>
          </a:bodyPr>
          <a:lstStyle/>
          <a:p>
            <a:r>
              <a:rPr lang="en-US" sz="3400" dirty="0">
                <a:solidFill>
                  <a:schemeClr val="bg1"/>
                </a:solidFill>
                <a:latin typeface="Lato" panose="020F0502020204030203" pitchFamily="34" charset="0"/>
                <a:ea typeface="Lato Black" charset="0"/>
                <a:cs typeface="Lato Black" charset="0"/>
              </a:rPr>
              <a:t>Community Health Liaison</a:t>
            </a:r>
          </a:p>
          <a:p>
            <a:r>
              <a:rPr lang="en-US" sz="3400" dirty="0">
                <a:solidFill>
                  <a:schemeClr val="bg1"/>
                </a:solidFill>
                <a:latin typeface="Lato" panose="020F0502020204030203" pitchFamily="34" charset="0"/>
                <a:ea typeface="Lato Black" charset="0"/>
                <a:cs typeface="Lato Black" charset="0"/>
              </a:rPr>
              <a:t>Minority Health Coalition of Marion County</a:t>
            </a:r>
          </a:p>
          <a:p>
            <a:endParaRPr lang="en-US" sz="3400" dirty="0">
              <a:solidFill>
                <a:schemeClr val="bg1"/>
              </a:solidFill>
              <a:latin typeface="Lato" panose="020F0502020204030203" pitchFamily="34" charset="0"/>
              <a:ea typeface="Lato Black" charset="0"/>
              <a:cs typeface="Lato Black" charset="0"/>
            </a:endParaRPr>
          </a:p>
        </p:txBody>
      </p:sp>
      <p:pic>
        <p:nvPicPr>
          <p:cNvPr id="35" name="Picture Placeholder 2"/>
          <p:cNvPicPr>
            <a:picLocks noGrp="1" noChangeAspect="1"/>
          </p:cNvPicPr>
          <p:nvPr>
            <p:ph type="pic" sz="quarter" idx="4294967295"/>
          </p:nvPr>
        </p:nvPicPr>
        <p:blipFill>
          <a:blip r:embed="rId4">
            <a:extLst>
              <a:ext uri="{28A0092B-C50C-407E-A947-70E740481C1C}">
                <a14:useLocalDpi xmlns:a14="http://schemas.microsoft.com/office/drawing/2010/main"/>
              </a:ext>
            </a:extLst>
          </a:blip>
          <a:stretch>
            <a:fillRect/>
          </a:stretch>
        </p:blipFill>
        <p:spPr>
          <a:xfrm>
            <a:off x="20467636" y="274320"/>
            <a:ext cx="3657600" cy="365760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38237" y="454069"/>
            <a:ext cx="3048000" cy="3048000"/>
          </a:xfrm>
          <a:prstGeom prst="rect">
            <a:avLst/>
          </a:prstGeom>
        </p:spPr>
      </p:pic>
      <p:sp>
        <p:nvSpPr>
          <p:cNvPr id="11" name="TextBox 10"/>
          <p:cNvSpPr txBox="1"/>
          <p:nvPr/>
        </p:nvSpPr>
        <p:spPr>
          <a:xfrm>
            <a:off x="11399837" y="6175607"/>
            <a:ext cx="10309001" cy="4524315"/>
          </a:xfrm>
          <a:prstGeom prst="rect">
            <a:avLst/>
          </a:prstGeom>
          <a:noFill/>
        </p:spPr>
        <p:txBody>
          <a:bodyPr wrap="square" rtlCol="0">
            <a:spAutoFit/>
          </a:bodyPr>
          <a:lstStyle/>
          <a:p>
            <a:pPr algn="ctr"/>
            <a:r>
              <a:rPr lang="en-US" sz="9600" b="1" dirty="0">
                <a:solidFill>
                  <a:srgbClr val="FDCD03"/>
                </a:solidFill>
                <a:latin typeface="Lato Black" charset="0"/>
                <a:ea typeface="Lato Black" charset="0"/>
                <a:cs typeface="Lato Black" charset="0"/>
              </a:rPr>
              <a:t>REACHing for a Healthier Marion County </a:t>
            </a:r>
          </a:p>
        </p:txBody>
      </p:sp>
    </p:spTree>
    <p:extLst>
      <p:ext uri="{BB962C8B-B14F-4D97-AF65-F5344CB8AC3E}">
        <p14:creationId xmlns:p14="http://schemas.microsoft.com/office/powerpoint/2010/main" val="3334500082"/>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280987" y="-19050"/>
            <a:ext cx="24612599" cy="13818946"/>
          </a:xfrm>
          <a:prstGeom prst="rect">
            <a:avLst/>
          </a:prstGeom>
          <a:solidFill>
            <a:srgbClr val="8064A2"/>
          </a:solidFill>
          <a:ln>
            <a:noFill/>
          </a:ln>
        </p:spPr>
      </p:pic>
      <p:sp>
        <p:nvSpPr>
          <p:cNvPr id="11" name="Rectangle 10"/>
          <p:cNvSpPr/>
          <p:nvPr/>
        </p:nvSpPr>
        <p:spPr>
          <a:xfrm>
            <a:off x="4252912" y="2190751"/>
            <a:ext cx="15544800" cy="9296400"/>
          </a:xfrm>
          <a:prstGeom prst="rect">
            <a:avLst/>
          </a:prstGeom>
          <a:solidFill>
            <a:srgbClr val="2DB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Johnnie Washington, MSW, CCHW</a:t>
            </a:r>
          </a:p>
          <a:p>
            <a:pPr algn="ctr"/>
            <a:endParaRPr lang="en-US" dirty="0"/>
          </a:p>
          <a:p>
            <a:pPr algn="ctr"/>
            <a:r>
              <a:rPr lang="en-US" dirty="0"/>
              <a:t>Community Health Liaison</a:t>
            </a:r>
          </a:p>
          <a:p>
            <a:pPr algn="ctr"/>
            <a:endParaRPr lang="en-US" dirty="0"/>
          </a:p>
          <a:p>
            <a:pPr algn="ctr"/>
            <a:r>
              <a:rPr lang="en-US" dirty="0"/>
              <a:t>Minority Health Coalition of Marion County</a:t>
            </a:r>
          </a:p>
          <a:p>
            <a:pPr algn="ctr"/>
            <a:endParaRPr lang="en-US" dirty="0"/>
          </a:p>
          <a:p>
            <a:pPr algn="ctr"/>
            <a:r>
              <a:rPr lang="en-US" dirty="0"/>
              <a:t>317-926-1170</a:t>
            </a:r>
          </a:p>
          <a:p>
            <a:pPr algn="ctr"/>
            <a:endParaRPr lang="en-US" dirty="0"/>
          </a:p>
          <a:p>
            <a:pPr algn="ctr"/>
            <a:r>
              <a:rPr lang="en-US" dirty="0"/>
              <a:t>jwashington@myhealthmc.com</a:t>
            </a:r>
          </a:p>
        </p:txBody>
      </p:sp>
      <p:sp>
        <p:nvSpPr>
          <p:cNvPr id="12" name="TextBox 11"/>
          <p:cNvSpPr txBox="1"/>
          <p:nvPr/>
        </p:nvSpPr>
        <p:spPr>
          <a:xfrm>
            <a:off x="-868363" y="305783"/>
            <a:ext cx="24612599" cy="1569660"/>
          </a:xfrm>
          <a:prstGeom prst="rect">
            <a:avLst/>
          </a:prstGeom>
          <a:noFill/>
        </p:spPr>
        <p:txBody>
          <a:bodyPr wrap="square" rtlCol="0">
            <a:spAutoFit/>
          </a:bodyPr>
          <a:lstStyle/>
          <a:p>
            <a:pPr algn="ctr"/>
            <a:r>
              <a:rPr lang="en-US" sz="9600" b="1" dirty="0">
                <a:solidFill>
                  <a:schemeClr val="bg1"/>
                </a:solidFill>
              </a:rPr>
              <a:t>     QUESTIONS ?</a:t>
            </a:r>
            <a:endParaRPr lang="en-US" sz="9600" dirty="0">
              <a:solidFill>
                <a:srgbClr val="FFC000"/>
              </a:solidFill>
            </a:endParaRPr>
          </a:p>
        </p:txBody>
      </p:sp>
      <p:sp>
        <p:nvSpPr>
          <p:cNvPr id="13" name="TextBox 12"/>
          <p:cNvSpPr txBox="1"/>
          <p:nvPr/>
        </p:nvSpPr>
        <p:spPr>
          <a:xfrm>
            <a:off x="-868364" y="11858693"/>
            <a:ext cx="24612599" cy="1569660"/>
          </a:xfrm>
          <a:prstGeom prst="rect">
            <a:avLst/>
          </a:prstGeom>
          <a:noFill/>
        </p:spPr>
        <p:txBody>
          <a:bodyPr wrap="square" rtlCol="0">
            <a:spAutoFit/>
          </a:bodyPr>
          <a:lstStyle/>
          <a:p>
            <a:pPr algn="ctr"/>
            <a:r>
              <a:rPr lang="en-US" sz="9600" b="1" dirty="0">
                <a:solidFill>
                  <a:schemeClr val="bg1"/>
                </a:solidFill>
              </a:rPr>
              <a:t>     </a:t>
            </a:r>
            <a:r>
              <a:rPr lang="en-US" sz="9600" b="1" dirty="0">
                <a:solidFill>
                  <a:srgbClr val="FFC000"/>
                </a:solidFill>
              </a:rPr>
              <a:t>THANK YOU</a:t>
            </a:r>
            <a:endParaRPr lang="en-US" sz="9600" dirty="0">
              <a:solidFill>
                <a:srgbClr val="FFC000"/>
              </a:solidFill>
            </a:endParaRPr>
          </a:p>
        </p:txBody>
      </p:sp>
    </p:spTree>
    <p:extLst>
      <p:ext uri="{BB962C8B-B14F-4D97-AF65-F5344CB8AC3E}">
        <p14:creationId xmlns:p14="http://schemas.microsoft.com/office/powerpoint/2010/main" val="4106545529"/>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106363" y="-76200"/>
            <a:ext cx="24612599" cy="13818946"/>
          </a:xfrm>
          <a:prstGeom prst="rect">
            <a:avLst/>
          </a:prstGeom>
          <a:noFill/>
          <a:ln>
            <a:noFill/>
          </a:ln>
        </p:spPr>
      </p:pic>
      <p:sp>
        <p:nvSpPr>
          <p:cNvPr id="30" name="Rectangle 1"/>
          <p:cNvSpPr/>
          <p:nvPr/>
        </p:nvSpPr>
        <p:spPr>
          <a:xfrm>
            <a:off x="20706" y="76200"/>
            <a:ext cx="8614367" cy="13500774"/>
          </a:xfrm>
          <a:custGeom>
            <a:avLst/>
            <a:gdLst>
              <a:gd name="connsiteX0" fmla="*/ 0 w 12619037"/>
              <a:gd name="connsiteY0" fmla="*/ 0 h 4758024"/>
              <a:gd name="connsiteX1" fmla="*/ 12619037 w 12619037"/>
              <a:gd name="connsiteY1" fmla="*/ 0 h 4758024"/>
              <a:gd name="connsiteX2" fmla="*/ 12619037 w 12619037"/>
              <a:gd name="connsiteY2" fmla="*/ 4758024 h 4758024"/>
              <a:gd name="connsiteX3" fmla="*/ 0 w 12619037"/>
              <a:gd name="connsiteY3" fmla="*/ 4758024 h 4758024"/>
              <a:gd name="connsiteX4" fmla="*/ 0 w 12619037"/>
              <a:gd name="connsiteY4" fmla="*/ 0 h 4758024"/>
              <a:gd name="connsiteX0" fmla="*/ 0 w 12619037"/>
              <a:gd name="connsiteY0" fmla="*/ 0 h 4758024"/>
              <a:gd name="connsiteX1" fmla="*/ 12619037 w 12619037"/>
              <a:gd name="connsiteY1" fmla="*/ 0 h 4758024"/>
              <a:gd name="connsiteX2" fmla="*/ 10973117 w 12619037"/>
              <a:gd name="connsiteY2" fmla="*/ 4282536 h 4758024"/>
              <a:gd name="connsiteX3" fmla="*/ 0 w 12619037"/>
              <a:gd name="connsiteY3" fmla="*/ 4758024 h 4758024"/>
              <a:gd name="connsiteX4" fmla="*/ 0 w 12619037"/>
              <a:gd name="connsiteY4" fmla="*/ 0 h 4758024"/>
              <a:gd name="connsiteX0" fmla="*/ 36576 w 12655613"/>
              <a:gd name="connsiteY0" fmla="*/ 0 h 5379816"/>
              <a:gd name="connsiteX1" fmla="*/ 12655613 w 12655613"/>
              <a:gd name="connsiteY1" fmla="*/ 0 h 5379816"/>
              <a:gd name="connsiteX2" fmla="*/ 11009693 w 12655613"/>
              <a:gd name="connsiteY2" fmla="*/ 4282536 h 5379816"/>
              <a:gd name="connsiteX3" fmla="*/ 0 w 12655613"/>
              <a:gd name="connsiteY3" fmla="*/ 5379816 h 5379816"/>
              <a:gd name="connsiteX4" fmla="*/ 36576 w 12655613"/>
              <a:gd name="connsiteY4" fmla="*/ 0 h 5379816"/>
              <a:gd name="connsiteX0" fmla="*/ 36576 w 13716317"/>
              <a:gd name="connsiteY0" fmla="*/ 0 h 5379816"/>
              <a:gd name="connsiteX1" fmla="*/ 13716317 w 13716317"/>
              <a:gd name="connsiteY1" fmla="*/ 0 h 5379816"/>
              <a:gd name="connsiteX2" fmla="*/ 11009693 w 13716317"/>
              <a:gd name="connsiteY2" fmla="*/ 4282536 h 5379816"/>
              <a:gd name="connsiteX3" fmla="*/ 0 w 13716317"/>
              <a:gd name="connsiteY3" fmla="*/ 5379816 h 5379816"/>
              <a:gd name="connsiteX4" fmla="*/ 36576 w 13716317"/>
              <a:gd name="connsiteY4" fmla="*/ 0 h 5379816"/>
              <a:gd name="connsiteX0" fmla="*/ 0 w 13679741"/>
              <a:gd name="connsiteY0" fmla="*/ 0 h 5343240"/>
              <a:gd name="connsiteX1" fmla="*/ 13679741 w 13679741"/>
              <a:gd name="connsiteY1" fmla="*/ 0 h 5343240"/>
              <a:gd name="connsiteX2" fmla="*/ 10973117 w 13679741"/>
              <a:gd name="connsiteY2" fmla="*/ 4282536 h 5343240"/>
              <a:gd name="connsiteX3" fmla="*/ 0 w 13679741"/>
              <a:gd name="connsiteY3" fmla="*/ 5343240 h 5343240"/>
              <a:gd name="connsiteX4" fmla="*/ 0 w 13679741"/>
              <a:gd name="connsiteY4" fmla="*/ 0 h 5343240"/>
              <a:gd name="connsiteX0" fmla="*/ 0 w 13679741"/>
              <a:gd name="connsiteY0" fmla="*/ 0 h 5343240"/>
              <a:gd name="connsiteX1" fmla="*/ 13679741 w 13679741"/>
              <a:gd name="connsiteY1" fmla="*/ 0 h 5343240"/>
              <a:gd name="connsiteX2" fmla="*/ 13667852 w 13679741"/>
              <a:gd name="connsiteY2" fmla="*/ 4403285 h 5343240"/>
              <a:gd name="connsiteX3" fmla="*/ 0 w 13679741"/>
              <a:gd name="connsiteY3" fmla="*/ 5343240 h 5343240"/>
              <a:gd name="connsiteX4" fmla="*/ 0 w 13679741"/>
              <a:gd name="connsiteY4" fmla="*/ 0 h 5343240"/>
              <a:gd name="connsiteX0" fmla="*/ 0 w 13679741"/>
              <a:gd name="connsiteY0" fmla="*/ 0 h 5343240"/>
              <a:gd name="connsiteX1" fmla="*/ 13679741 w 13679741"/>
              <a:gd name="connsiteY1" fmla="*/ 0 h 5343240"/>
              <a:gd name="connsiteX2" fmla="*/ 13667852 w 13679741"/>
              <a:gd name="connsiteY2" fmla="*/ 4403285 h 5343240"/>
              <a:gd name="connsiteX3" fmla="*/ 0 w 13679741"/>
              <a:gd name="connsiteY3" fmla="*/ 5343240 h 5343240"/>
              <a:gd name="connsiteX4" fmla="*/ 0 w 13679741"/>
              <a:gd name="connsiteY4" fmla="*/ 0 h 5343240"/>
              <a:gd name="connsiteX0" fmla="*/ 0 w 13708942"/>
              <a:gd name="connsiteY0" fmla="*/ 0 h 5343240"/>
              <a:gd name="connsiteX1" fmla="*/ 13679741 w 13708942"/>
              <a:gd name="connsiteY1" fmla="*/ 0 h 5343240"/>
              <a:gd name="connsiteX2" fmla="*/ 13708942 w 13708942"/>
              <a:gd name="connsiteY2" fmla="*/ 4475081 h 5343240"/>
              <a:gd name="connsiteX3" fmla="*/ 0 w 13708942"/>
              <a:gd name="connsiteY3" fmla="*/ 5343240 h 5343240"/>
              <a:gd name="connsiteX4" fmla="*/ 0 w 13708942"/>
              <a:gd name="connsiteY4" fmla="*/ 0 h 5343240"/>
              <a:gd name="connsiteX0" fmla="*/ 0 w 13708942"/>
              <a:gd name="connsiteY0" fmla="*/ 0 h 5343240"/>
              <a:gd name="connsiteX1" fmla="*/ 13700286 w 13708942"/>
              <a:gd name="connsiteY1" fmla="*/ 0 h 5343240"/>
              <a:gd name="connsiteX2" fmla="*/ 13708942 w 13708942"/>
              <a:gd name="connsiteY2" fmla="*/ 4475081 h 5343240"/>
              <a:gd name="connsiteX3" fmla="*/ 0 w 13708942"/>
              <a:gd name="connsiteY3" fmla="*/ 5343240 h 5343240"/>
              <a:gd name="connsiteX4" fmla="*/ 0 w 13708942"/>
              <a:gd name="connsiteY4" fmla="*/ 0 h 534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8942" h="5343240">
                <a:moveTo>
                  <a:pt x="0" y="0"/>
                </a:moveTo>
                <a:lnTo>
                  <a:pt x="13700286" y="0"/>
                </a:lnTo>
                <a:cubicBezTo>
                  <a:pt x="13703171" y="1491694"/>
                  <a:pt x="13706057" y="2983387"/>
                  <a:pt x="13708942" y="4475081"/>
                </a:cubicBezTo>
                <a:lnTo>
                  <a:pt x="0" y="5343240"/>
                </a:lnTo>
                <a:lnTo>
                  <a:pt x="0" y="0"/>
                </a:lnTo>
                <a:close/>
              </a:path>
            </a:pathLst>
          </a:custGeom>
          <a:solidFill>
            <a:srgbClr val="2DB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Placeholder 1"/>
          <p:cNvPicPr>
            <a:picLocks noGrp="1" noChangeAspect="1"/>
          </p:cNvPicPr>
          <p:nvPr>
            <p:ph type="pic" sz="quarter" idx="4294967295"/>
          </p:nvPr>
        </p:nvPicPr>
        <p:blipFill>
          <a:blip r:embed="rId4">
            <a:extLst>
              <a:ext uri="{28A0092B-C50C-407E-A947-70E740481C1C}">
                <a14:useLocalDpi xmlns:a14="http://schemas.microsoft.com/office/drawing/2010/main"/>
              </a:ext>
            </a:extLst>
          </a:blip>
          <a:stretch>
            <a:fillRect/>
          </a:stretch>
        </p:blipFill>
        <p:spPr>
          <a:xfrm>
            <a:off x="380569" y="429006"/>
            <a:ext cx="7894639" cy="8930222"/>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pic>
      <p:sp>
        <p:nvSpPr>
          <p:cNvPr id="35" name="TextBox 34"/>
          <p:cNvSpPr txBox="1"/>
          <p:nvPr/>
        </p:nvSpPr>
        <p:spPr>
          <a:xfrm>
            <a:off x="9139166" y="3739515"/>
            <a:ext cx="12771438" cy="984885"/>
          </a:xfrm>
          <a:prstGeom prst="rect">
            <a:avLst/>
          </a:prstGeom>
          <a:noFill/>
        </p:spPr>
        <p:txBody>
          <a:bodyPr wrap="square" rtlCol="0">
            <a:spAutoFit/>
          </a:bodyPr>
          <a:lstStyle/>
          <a:p>
            <a:r>
              <a:rPr lang="en-US" sz="5700" dirty="0">
                <a:solidFill>
                  <a:srgbClr val="FDCD03"/>
                </a:solidFill>
                <a:latin typeface="Lato Black" charset="0"/>
                <a:ea typeface="Lato Black" charset="0"/>
                <a:cs typeface="Lato Black" charset="0"/>
              </a:rPr>
              <a:t>About Us:</a:t>
            </a:r>
          </a:p>
        </p:txBody>
      </p:sp>
      <p:sp>
        <p:nvSpPr>
          <p:cNvPr id="36" name="TextBox 35"/>
          <p:cNvSpPr txBox="1"/>
          <p:nvPr/>
        </p:nvSpPr>
        <p:spPr>
          <a:xfrm>
            <a:off x="9139166" y="1037272"/>
            <a:ext cx="17830800" cy="1477328"/>
          </a:xfrm>
          <a:prstGeom prst="rect">
            <a:avLst/>
          </a:prstGeom>
          <a:noFill/>
        </p:spPr>
        <p:txBody>
          <a:bodyPr wrap="square" rtlCol="0">
            <a:spAutoFit/>
          </a:bodyPr>
          <a:lstStyle/>
          <a:p>
            <a:r>
              <a:rPr lang="en-US" sz="8000" dirty="0">
                <a:solidFill>
                  <a:schemeClr val="bg1"/>
                </a:solidFill>
                <a:latin typeface="Lato" panose="020F0502020204030203" pitchFamily="34" charset="0"/>
                <a:ea typeface="Lato Black" charset="0"/>
                <a:cs typeface="Lato Black" charset="0"/>
              </a:rPr>
              <a:t>Creating</a:t>
            </a:r>
            <a:r>
              <a:rPr lang="en-US" sz="8000" dirty="0">
                <a:solidFill>
                  <a:schemeClr val="bg1"/>
                </a:solidFill>
                <a:latin typeface="Lato Black" charset="0"/>
                <a:ea typeface="Lato Black" charset="0"/>
                <a:cs typeface="Lato Black" charset="0"/>
              </a:rPr>
              <a:t> </a:t>
            </a:r>
            <a:r>
              <a:rPr lang="en-US" sz="8700" dirty="0">
                <a:solidFill>
                  <a:srgbClr val="FDCD03"/>
                </a:solidFill>
                <a:latin typeface="Lato Black" charset="0"/>
                <a:ea typeface="Lato Black" charset="0"/>
                <a:cs typeface="Lato Black" charset="0"/>
              </a:rPr>
              <a:t>Better Health</a:t>
            </a:r>
            <a:r>
              <a:rPr lang="en-US" sz="8000" dirty="0">
                <a:solidFill>
                  <a:srgbClr val="FDCD03"/>
                </a:solidFill>
                <a:latin typeface="Lato Black" charset="0"/>
                <a:ea typeface="Lato Black" charset="0"/>
                <a:cs typeface="Lato Black" charset="0"/>
              </a:rPr>
              <a:t> </a:t>
            </a:r>
            <a:r>
              <a:rPr lang="en-US" sz="8000" dirty="0">
                <a:solidFill>
                  <a:schemeClr val="bg1"/>
                </a:solidFill>
                <a:latin typeface="Lato" panose="020F0502020204030203" pitchFamily="34" charset="0"/>
                <a:ea typeface="Lato Black" charset="0"/>
                <a:cs typeface="Lato Black" charset="0"/>
              </a:rPr>
              <a:t>for</a:t>
            </a:r>
            <a:r>
              <a:rPr lang="en-US" sz="8000" dirty="0">
                <a:solidFill>
                  <a:schemeClr val="bg1"/>
                </a:solidFill>
                <a:latin typeface="Lato Black" charset="0"/>
                <a:ea typeface="Lato Black" charset="0"/>
                <a:cs typeface="Lato Black" charset="0"/>
              </a:rPr>
              <a:t> </a:t>
            </a:r>
            <a:r>
              <a:rPr lang="en-US" sz="8700" dirty="0">
                <a:solidFill>
                  <a:srgbClr val="E81D18"/>
                </a:solidFill>
                <a:latin typeface="Lato Black" charset="0"/>
                <a:ea typeface="Lato Black" charset="0"/>
                <a:cs typeface="Lato Black" charset="0"/>
              </a:rPr>
              <a:t>ALL</a:t>
            </a:r>
          </a:p>
        </p:txBody>
      </p:sp>
      <p:sp>
        <p:nvSpPr>
          <p:cNvPr id="41" name="TextBox 40"/>
          <p:cNvSpPr txBox="1"/>
          <p:nvPr/>
        </p:nvSpPr>
        <p:spPr>
          <a:xfrm>
            <a:off x="9092273" y="4860965"/>
            <a:ext cx="14956763" cy="7940635"/>
          </a:xfrm>
          <a:prstGeom prst="rect">
            <a:avLst/>
          </a:prstGeom>
          <a:noFill/>
        </p:spPr>
        <p:txBody>
          <a:bodyPr wrap="square" rtlCol="0">
            <a:spAutoFit/>
          </a:bodyPr>
          <a:lstStyle/>
          <a:p>
            <a:r>
              <a:rPr lang="en-US" sz="3800" dirty="0">
                <a:solidFill>
                  <a:schemeClr val="bg1"/>
                </a:solidFill>
                <a:latin typeface="Lato" panose="020F0502020204030203" pitchFamily="34" charset="0"/>
              </a:rPr>
              <a:t>Minority Health Coalition of Marion County (MHCMC) is a non-profit organization of concerned citizens, health professionals and advocates determined to impact the health status of at-risk minorities in Marion County.</a:t>
            </a:r>
          </a:p>
          <a:p>
            <a:r>
              <a:rPr lang="en-US" sz="2600" dirty="0">
                <a:solidFill>
                  <a:schemeClr val="bg1"/>
                </a:solidFill>
                <a:latin typeface="Lato" panose="020F0502020204030203" pitchFamily="34" charset="0"/>
              </a:rPr>
              <a:t> </a:t>
            </a:r>
          </a:p>
          <a:p>
            <a:r>
              <a:rPr lang="en-US" sz="3800" dirty="0">
                <a:solidFill>
                  <a:schemeClr val="bg1"/>
                </a:solidFill>
                <a:latin typeface="Lato" panose="020F0502020204030203" pitchFamily="34" charset="0"/>
              </a:rPr>
              <a:t>MHCMC strives to empower citizens to take a proactive approach to improve their quality of life and reduce existing health disparities and deficiencies.</a:t>
            </a:r>
          </a:p>
          <a:p>
            <a:r>
              <a:rPr lang="en-US" sz="2600" dirty="0">
                <a:solidFill>
                  <a:schemeClr val="bg1"/>
                </a:solidFill>
                <a:latin typeface="Lato" panose="020F0502020204030203" pitchFamily="34" charset="0"/>
              </a:rPr>
              <a:t> </a:t>
            </a:r>
          </a:p>
          <a:p>
            <a:r>
              <a:rPr lang="en-US" sz="3800" dirty="0">
                <a:solidFill>
                  <a:schemeClr val="bg1"/>
                </a:solidFill>
                <a:latin typeface="Lato" panose="020F0502020204030203" pitchFamily="34" charset="0"/>
              </a:rPr>
              <a:t>MHCMC addresses the health needs of the community in relation to the ten leading causes of death for minorities in Marion County (Heart Disease, Cancer, Stroke, Diabetes, Homicide, Accidents, COPD, Kidney Disease, Infant Mortality and Suicide. Some of the other principal conditions affecting minorities include HIV).</a:t>
            </a:r>
          </a:p>
        </p:txBody>
      </p:sp>
      <p:sp>
        <p:nvSpPr>
          <p:cNvPr id="42" name="TextBox 41"/>
          <p:cNvSpPr txBox="1"/>
          <p:nvPr/>
        </p:nvSpPr>
        <p:spPr>
          <a:xfrm>
            <a:off x="249733" y="9525000"/>
            <a:ext cx="8254504" cy="3323987"/>
          </a:xfrm>
          <a:prstGeom prst="rect">
            <a:avLst/>
          </a:prstGeom>
          <a:noFill/>
        </p:spPr>
        <p:txBody>
          <a:bodyPr wrap="square" rtlCol="0">
            <a:spAutoFit/>
          </a:bodyPr>
          <a:lstStyle/>
          <a:p>
            <a:r>
              <a:rPr lang="en-US" sz="2200" dirty="0">
                <a:solidFill>
                  <a:schemeClr val="bg1"/>
                </a:solidFill>
                <a:latin typeface="Lato" panose="020F0502020204030203" pitchFamily="34" charset="0"/>
              </a:rPr>
              <a:t>Source: Community View Collaboration. Saskatoon Health Region. Public Health Observatory:  Population and Public Health.  </a:t>
            </a:r>
          </a:p>
          <a:p>
            <a:r>
              <a:rPr lang="en-US" sz="2200" dirty="0">
                <a:solidFill>
                  <a:schemeClr val="bg1"/>
                </a:solidFill>
                <a:latin typeface="Lato" panose="020F0502020204030203" pitchFamily="34" charset="0"/>
              </a:rPr>
              <a:t>2014 June.  Advancing Health Equity in Health Care: </a:t>
            </a:r>
          </a:p>
          <a:p>
            <a:r>
              <a:rPr lang="en-US" sz="2200" dirty="0">
                <a:solidFill>
                  <a:schemeClr val="bg1"/>
                </a:solidFill>
                <a:latin typeface="Lato" panose="020F0502020204030203" pitchFamily="34" charset="0"/>
              </a:rPr>
              <a:t>What is Health Equity?  A Primer for the Health Care System. </a:t>
            </a:r>
            <a:r>
              <a:rPr lang="en-US" sz="2200" u="sng" dirty="0">
                <a:solidFill>
                  <a:schemeClr val="bg1"/>
                </a:solidFill>
                <a:latin typeface="Lato" panose="020F0502020204030203" pitchFamily="34" charset="0"/>
              </a:rPr>
              <a:t>http://www.communitvview.ca/pdfs/2014_shr_phase3_whatishealthequity.pdf</a:t>
            </a:r>
            <a:endParaRPr lang="en-US" sz="2200" dirty="0">
              <a:solidFill>
                <a:schemeClr val="bg1"/>
              </a:solidFill>
              <a:latin typeface="Lato" panose="020F0502020204030203" pitchFamily="34" charset="0"/>
            </a:endParaRPr>
          </a:p>
          <a:p>
            <a:br>
              <a:rPr lang="en-US" sz="4000" dirty="0"/>
            </a:br>
            <a:endParaRPr lang="en-US" sz="3800" dirty="0">
              <a:solidFill>
                <a:schemeClr val="bg1"/>
              </a:solidFill>
              <a:latin typeface="Lato" panose="020F0502020204030203" pitchFamily="34" charset="0"/>
            </a:endParaRPr>
          </a:p>
        </p:txBody>
      </p:sp>
    </p:spTree>
    <p:extLst>
      <p:ext uri="{BB962C8B-B14F-4D97-AF65-F5344CB8AC3E}">
        <p14:creationId xmlns:p14="http://schemas.microsoft.com/office/powerpoint/2010/main" val="206281129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106363" y="-76200"/>
            <a:ext cx="24612599" cy="13818946"/>
          </a:xfrm>
          <a:prstGeom prst="rect">
            <a:avLst/>
          </a:prstGeom>
          <a:noFill/>
          <a:ln>
            <a:noFill/>
          </a:ln>
        </p:spPr>
      </p:pic>
      <p:sp>
        <p:nvSpPr>
          <p:cNvPr id="30" name="Rectangle 1"/>
          <p:cNvSpPr/>
          <p:nvPr/>
        </p:nvSpPr>
        <p:spPr>
          <a:xfrm>
            <a:off x="20706" y="76200"/>
            <a:ext cx="8614367" cy="13500774"/>
          </a:xfrm>
          <a:custGeom>
            <a:avLst/>
            <a:gdLst>
              <a:gd name="connsiteX0" fmla="*/ 0 w 12619037"/>
              <a:gd name="connsiteY0" fmla="*/ 0 h 4758024"/>
              <a:gd name="connsiteX1" fmla="*/ 12619037 w 12619037"/>
              <a:gd name="connsiteY1" fmla="*/ 0 h 4758024"/>
              <a:gd name="connsiteX2" fmla="*/ 12619037 w 12619037"/>
              <a:gd name="connsiteY2" fmla="*/ 4758024 h 4758024"/>
              <a:gd name="connsiteX3" fmla="*/ 0 w 12619037"/>
              <a:gd name="connsiteY3" fmla="*/ 4758024 h 4758024"/>
              <a:gd name="connsiteX4" fmla="*/ 0 w 12619037"/>
              <a:gd name="connsiteY4" fmla="*/ 0 h 4758024"/>
              <a:gd name="connsiteX0" fmla="*/ 0 w 12619037"/>
              <a:gd name="connsiteY0" fmla="*/ 0 h 4758024"/>
              <a:gd name="connsiteX1" fmla="*/ 12619037 w 12619037"/>
              <a:gd name="connsiteY1" fmla="*/ 0 h 4758024"/>
              <a:gd name="connsiteX2" fmla="*/ 10973117 w 12619037"/>
              <a:gd name="connsiteY2" fmla="*/ 4282536 h 4758024"/>
              <a:gd name="connsiteX3" fmla="*/ 0 w 12619037"/>
              <a:gd name="connsiteY3" fmla="*/ 4758024 h 4758024"/>
              <a:gd name="connsiteX4" fmla="*/ 0 w 12619037"/>
              <a:gd name="connsiteY4" fmla="*/ 0 h 4758024"/>
              <a:gd name="connsiteX0" fmla="*/ 36576 w 12655613"/>
              <a:gd name="connsiteY0" fmla="*/ 0 h 5379816"/>
              <a:gd name="connsiteX1" fmla="*/ 12655613 w 12655613"/>
              <a:gd name="connsiteY1" fmla="*/ 0 h 5379816"/>
              <a:gd name="connsiteX2" fmla="*/ 11009693 w 12655613"/>
              <a:gd name="connsiteY2" fmla="*/ 4282536 h 5379816"/>
              <a:gd name="connsiteX3" fmla="*/ 0 w 12655613"/>
              <a:gd name="connsiteY3" fmla="*/ 5379816 h 5379816"/>
              <a:gd name="connsiteX4" fmla="*/ 36576 w 12655613"/>
              <a:gd name="connsiteY4" fmla="*/ 0 h 5379816"/>
              <a:gd name="connsiteX0" fmla="*/ 36576 w 13716317"/>
              <a:gd name="connsiteY0" fmla="*/ 0 h 5379816"/>
              <a:gd name="connsiteX1" fmla="*/ 13716317 w 13716317"/>
              <a:gd name="connsiteY1" fmla="*/ 0 h 5379816"/>
              <a:gd name="connsiteX2" fmla="*/ 11009693 w 13716317"/>
              <a:gd name="connsiteY2" fmla="*/ 4282536 h 5379816"/>
              <a:gd name="connsiteX3" fmla="*/ 0 w 13716317"/>
              <a:gd name="connsiteY3" fmla="*/ 5379816 h 5379816"/>
              <a:gd name="connsiteX4" fmla="*/ 36576 w 13716317"/>
              <a:gd name="connsiteY4" fmla="*/ 0 h 5379816"/>
              <a:gd name="connsiteX0" fmla="*/ 0 w 13679741"/>
              <a:gd name="connsiteY0" fmla="*/ 0 h 5343240"/>
              <a:gd name="connsiteX1" fmla="*/ 13679741 w 13679741"/>
              <a:gd name="connsiteY1" fmla="*/ 0 h 5343240"/>
              <a:gd name="connsiteX2" fmla="*/ 10973117 w 13679741"/>
              <a:gd name="connsiteY2" fmla="*/ 4282536 h 5343240"/>
              <a:gd name="connsiteX3" fmla="*/ 0 w 13679741"/>
              <a:gd name="connsiteY3" fmla="*/ 5343240 h 5343240"/>
              <a:gd name="connsiteX4" fmla="*/ 0 w 13679741"/>
              <a:gd name="connsiteY4" fmla="*/ 0 h 5343240"/>
              <a:gd name="connsiteX0" fmla="*/ 0 w 13679741"/>
              <a:gd name="connsiteY0" fmla="*/ 0 h 5343240"/>
              <a:gd name="connsiteX1" fmla="*/ 13679741 w 13679741"/>
              <a:gd name="connsiteY1" fmla="*/ 0 h 5343240"/>
              <a:gd name="connsiteX2" fmla="*/ 13667852 w 13679741"/>
              <a:gd name="connsiteY2" fmla="*/ 4403285 h 5343240"/>
              <a:gd name="connsiteX3" fmla="*/ 0 w 13679741"/>
              <a:gd name="connsiteY3" fmla="*/ 5343240 h 5343240"/>
              <a:gd name="connsiteX4" fmla="*/ 0 w 13679741"/>
              <a:gd name="connsiteY4" fmla="*/ 0 h 5343240"/>
              <a:gd name="connsiteX0" fmla="*/ 0 w 13679741"/>
              <a:gd name="connsiteY0" fmla="*/ 0 h 5343240"/>
              <a:gd name="connsiteX1" fmla="*/ 13679741 w 13679741"/>
              <a:gd name="connsiteY1" fmla="*/ 0 h 5343240"/>
              <a:gd name="connsiteX2" fmla="*/ 13667852 w 13679741"/>
              <a:gd name="connsiteY2" fmla="*/ 4403285 h 5343240"/>
              <a:gd name="connsiteX3" fmla="*/ 0 w 13679741"/>
              <a:gd name="connsiteY3" fmla="*/ 5343240 h 5343240"/>
              <a:gd name="connsiteX4" fmla="*/ 0 w 13679741"/>
              <a:gd name="connsiteY4" fmla="*/ 0 h 5343240"/>
              <a:gd name="connsiteX0" fmla="*/ 0 w 13708942"/>
              <a:gd name="connsiteY0" fmla="*/ 0 h 5343240"/>
              <a:gd name="connsiteX1" fmla="*/ 13679741 w 13708942"/>
              <a:gd name="connsiteY1" fmla="*/ 0 h 5343240"/>
              <a:gd name="connsiteX2" fmla="*/ 13708942 w 13708942"/>
              <a:gd name="connsiteY2" fmla="*/ 4475081 h 5343240"/>
              <a:gd name="connsiteX3" fmla="*/ 0 w 13708942"/>
              <a:gd name="connsiteY3" fmla="*/ 5343240 h 5343240"/>
              <a:gd name="connsiteX4" fmla="*/ 0 w 13708942"/>
              <a:gd name="connsiteY4" fmla="*/ 0 h 5343240"/>
              <a:gd name="connsiteX0" fmla="*/ 0 w 13708942"/>
              <a:gd name="connsiteY0" fmla="*/ 0 h 5343240"/>
              <a:gd name="connsiteX1" fmla="*/ 13700286 w 13708942"/>
              <a:gd name="connsiteY1" fmla="*/ 0 h 5343240"/>
              <a:gd name="connsiteX2" fmla="*/ 13708942 w 13708942"/>
              <a:gd name="connsiteY2" fmla="*/ 4475081 h 5343240"/>
              <a:gd name="connsiteX3" fmla="*/ 0 w 13708942"/>
              <a:gd name="connsiteY3" fmla="*/ 5343240 h 5343240"/>
              <a:gd name="connsiteX4" fmla="*/ 0 w 13708942"/>
              <a:gd name="connsiteY4" fmla="*/ 0 h 534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8942" h="5343240">
                <a:moveTo>
                  <a:pt x="0" y="0"/>
                </a:moveTo>
                <a:lnTo>
                  <a:pt x="13700286" y="0"/>
                </a:lnTo>
                <a:cubicBezTo>
                  <a:pt x="13703171" y="1491694"/>
                  <a:pt x="13706057" y="2983387"/>
                  <a:pt x="13708942" y="4475081"/>
                </a:cubicBezTo>
                <a:lnTo>
                  <a:pt x="0" y="5343240"/>
                </a:lnTo>
                <a:lnTo>
                  <a:pt x="0" y="0"/>
                </a:lnTo>
                <a:close/>
              </a:path>
            </a:pathLst>
          </a:custGeom>
          <a:solidFill>
            <a:srgbClr val="2DB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9139166" y="3739515"/>
            <a:ext cx="12771438" cy="984885"/>
          </a:xfrm>
          <a:prstGeom prst="rect">
            <a:avLst/>
          </a:prstGeom>
          <a:noFill/>
        </p:spPr>
        <p:txBody>
          <a:bodyPr wrap="square" rtlCol="0">
            <a:spAutoFit/>
          </a:bodyPr>
          <a:lstStyle/>
          <a:p>
            <a:r>
              <a:rPr lang="en-US" sz="5700" dirty="0">
                <a:solidFill>
                  <a:srgbClr val="FDCD03"/>
                </a:solidFill>
                <a:latin typeface="Lato Black" charset="0"/>
                <a:ea typeface="Lato Black" charset="0"/>
                <a:cs typeface="Lato Black" charset="0"/>
              </a:rPr>
              <a:t>About Us:</a:t>
            </a:r>
          </a:p>
        </p:txBody>
      </p:sp>
      <p:sp>
        <p:nvSpPr>
          <p:cNvPr id="36" name="TextBox 35"/>
          <p:cNvSpPr txBox="1"/>
          <p:nvPr/>
        </p:nvSpPr>
        <p:spPr>
          <a:xfrm>
            <a:off x="9139166" y="1037272"/>
            <a:ext cx="17830800" cy="1477328"/>
          </a:xfrm>
          <a:prstGeom prst="rect">
            <a:avLst/>
          </a:prstGeom>
          <a:noFill/>
        </p:spPr>
        <p:txBody>
          <a:bodyPr wrap="square" rtlCol="0">
            <a:spAutoFit/>
          </a:bodyPr>
          <a:lstStyle/>
          <a:p>
            <a:r>
              <a:rPr lang="en-US" sz="8000" dirty="0">
                <a:solidFill>
                  <a:schemeClr val="bg1"/>
                </a:solidFill>
                <a:latin typeface="Lato" panose="020F0502020204030203" pitchFamily="34" charset="0"/>
                <a:ea typeface="Lato Black" charset="0"/>
                <a:cs typeface="Lato Black" charset="0"/>
              </a:rPr>
              <a:t>Creating</a:t>
            </a:r>
            <a:r>
              <a:rPr lang="en-US" sz="8000" dirty="0">
                <a:solidFill>
                  <a:schemeClr val="bg1"/>
                </a:solidFill>
                <a:latin typeface="Lato Black" charset="0"/>
                <a:ea typeface="Lato Black" charset="0"/>
                <a:cs typeface="Lato Black" charset="0"/>
              </a:rPr>
              <a:t> </a:t>
            </a:r>
            <a:r>
              <a:rPr lang="en-US" sz="8700" dirty="0">
                <a:solidFill>
                  <a:srgbClr val="FDCD03"/>
                </a:solidFill>
                <a:latin typeface="Lato Black" charset="0"/>
                <a:ea typeface="Lato Black" charset="0"/>
                <a:cs typeface="Lato Black" charset="0"/>
              </a:rPr>
              <a:t>Better Health</a:t>
            </a:r>
            <a:r>
              <a:rPr lang="en-US" sz="8000" dirty="0">
                <a:solidFill>
                  <a:srgbClr val="FDCD03"/>
                </a:solidFill>
                <a:latin typeface="Lato Black" charset="0"/>
                <a:ea typeface="Lato Black" charset="0"/>
                <a:cs typeface="Lato Black" charset="0"/>
              </a:rPr>
              <a:t> </a:t>
            </a:r>
            <a:r>
              <a:rPr lang="en-US" sz="8000" dirty="0">
                <a:solidFill>
                  <a:schemeClr val="bg1"/>
                </a:solidFill>
                <a:latin typeface="Lato" panose="020F0502020204030203" pitchFamily="34" charset="0"/>
                <a:ea typeface="Lato Black" charset="0"/>
                <a:cs typeface="Lato Black" charset="0"/>
              </a:rPr>
              <a:t>for</a:t>
            </a:r>
            <a:r>
              <a:rPr lang="en-US" sz="8000" dirty="0">
                <a:solidFill>
                  <a:schemeClr val="bg1"/>
                </a:solidFill>
                <a:latin typeface="Lato Black" charset="0"/>
                <a:ea typeface="Lato Black" charset="0"/>
                <a:cs typeface="Lato Black" charset="0"/>
              </a:rPr>
              <a:t> </a:t>
            </a:r>
            <a:r>
              <a:rPr lang="en-US" sz="8700" dirty="0">
                <a:solidFill>
                  <a:srgbClr val="E81D18"/>
                </a:solidFill>
                <a:latin typeface="Lato Black" charset="0"/>
                <a:ea typeface="Lato Black" charset="0"/>
                <a:cs typeface="Lato Black" charset="0"/>
              </a:rPr>
              <a:t>ALL</a:t>
            </a:r>
          </a:p>
        </p:txBody>
      </p:sp>
      <p:sp>
        <p:nvSpPr>
          <p:cNvPr id="41" name="TextBox 40"/>
          <p:cNvSpPr txBox="1"/>
          <p:nvPr/>
        </p:nvSpPr>
        <p:spPr>
          <a:xfrm>
            <a:off x="9092273" y="4860965"/>
            <a:ext cx="14956763" cy="6524863"/>
          </a:xfrm>
          <a:prstGeom prst="rect">
            <a:avLst/>
          </a:prstGeom>
          <a:noFill/>
        </p:spPr>
        <p:txBody>
          <a:bodyPr wrap="square" rtlCol="0">
            <a:spAutoFit/>
          </a:bodyPr>
          <a:lstStyle/>
          <a:p>
            <a:r>
              <a:rPr lang="en-US" sz="3800" dirty="0">
                <a:solidFill>
                  <a:schemeClr val="bg1"/>
                </a:solidFill>
                <a:latin typeface="Lato" panose="020F0502020204030203" pitchFamily="34" charset="0"/>
              </a:rPr>
              <a:t>MHCMC Programs:</a:t>
            </a:r>
          </a:p>
          <a:p>
            <a:pPr marL="571500" indent="-571500">
              <a:buFont typeface="Arial" panose="020B0604020202020204" pitchFamily="34" charset="0"/>
              <a:buChar char="•"/>
            </a:pPr>
            <a:r>
              <a:rPr lang="en-US" sz="3800" dirty="0">
                <a:solidFill>
                  <a:schemeClr val="bg1"/>
                </a:solidFill>
                <a:latin typeface="Lato" panose="020F0502020204030203" pitchFamily="34" charset="0"/>
              </a:rPr>
              <a:t>Minority Health Initiative</a:t>
            </a:r>
          </a:p>
          <a:p>
            <a:pPr marL="571500" indent="-571500">
              <a:buFont typeface="Arial" panose="020B0604020202020204" pitchFamily="34" charset="0"/>
              <a:buChar char="•"/>
            </a:pPr>
            <a:r>
              <a:rPr lang="en-US" sz="3800" dirty="0">
                <a:solidFill>
                  <a:schemeClr val="bg1"/>
                </a:solidFill>
                <a:latin typeface="Lato" panose="020F0502020204030203" pitchFamily="34" charset="0"/>
              </a:rPr>
              <a:t>Indianapolis Healthy Start Initiative</a:t>
            </a:r>
          </a:p>
          <a:p>
            <a:pPr marL="571500" indent="-571500">
              <a:buFont typeface="Arial" panose="020B0604020202020204" pitchFamily="34" charset="0"/>
              <a:buChar char="•"/>
            </a:pPr>
            <a:r>
              <a:rPr lang="en-US" sz="3800" dirty="0">
                <a:solidFill>
                  <a:schemeClr val="bg1"/>
                </a:solidFill>
                <a:latin typeface="Lato" panose="020F0502020204030203" pitchFamily="34" charset="0"/>
              </a:rPr>
              <a:t>Substance Use Outreach Services</a:t>
            </a:r>
          </a:p>
          <a:p>
            <a:pPr marL="571500" indent="-571500">
              <a:buFont typeface="Arial" panose="020B0604020202020204" pitchFamily="34" charset="0"/>
              <a:buChar char="•"/>
            </a:pPr>
            <a:r>
              <a:rPr lang="en-US" sz="3800" dirty="0">
                <a:solidFill>
                  <a:schemeClr val="bg1"/>
                </a:solidFill>
                <a:latin typeface="Lato" panose="020F0502020204030203" pitchFamily="34" charset="0"/>
              </a:rPr>
              <a:t>Minority Tobacco Cessation &amp; Prevention</a:t>
            </a:r>
          </a:p>
          <a:p>
            <a:pPr marL="571500" indent="-571500">
              <a:buFont typeface="Arial" panose="020B0604020202020204" pitchFamily="34" charset="0"/>
              <a:buChar char="•"/>
            </a:pPr>
            <a:r>
              <a:rPr lang="en-US" sz="3800" dirty="0">
                <a:solidFill>
                  <a:schemeClr val="bg1"/>
                </a:solidFill>
                <a:latin typeface="Lato" panose="020F0502020204030203" pitchFamily="34" charset="0"/>
              </a:rPr>
              <a:t>End the HIV Epidemic Survey for Faith Leaders</a:t>
            </a:r>
          </a:p>
          <a:p>
            <a:pPr marL="571500" indent="-571500">
              <a:buFont typeface="Arial" panose="020B0604020202020204" pitchFamily="34" charset="0"/>
              <a:buChar char="•"/>
            </a:pPr>
            <a:r>
              <a:rPr lang="en-US" sz="3800" dirty="0">
                <a:solidFill>
                  <a:schemeClr val="bg1"/>
                </a:solidFill>
                <a:latin typeface="Lato" panose="020F0502020204030203" pitchFamily="34" charset="0"/>
              </a:rPr>
              <a:t>REACH (Racial Ethnic Approaches to Community Health)</a:t>
            </a:r>
          </a:p>
          <a:p>
            <a:endParaRPr lang="en-US" sz="3800" dirty="0">
              <a:solidFill>
                <a:schemeClr val="bg1"/>
              </a:solidFill>
              <a:latin typeface="Lato" panose="020F0502020204030203" pitchFamily="34" charset="0"/>
            </a:endParaRPr>
          </a:p>
          <a:p>
            <a:r>
              <a:rPr lang="en-US" sz="3800" dirty="0">
                <a:solidFill>
                  <a:schemeClr val="bg1"/>
                </a:solidFill>
                <a:latin typeface="Lato" panose="020F0502020204030203" pitchFamily="34" charset="0"/>
              </a:rPr>
              <a:t>MHCMC continues to work closely with the Marion County Public Health Department on dispelling health disparities in the minority communities and </a:t>
            </a:r>
            <a:r>
              <a:rPr lang="en-US" sz="3800" dirty="0" err="1">
                <a:solidFill>
                  <a:schemeClr val="bg1"/>
                </a:solidFill>
                <a:latin typeface="Lato" panose="020F0502020204030203" pitchFamily="34" charset="0"/>
              </a:rPr>
              <a:t>REACHing</a:t>
            </a:r>
            <a:r>
              <a:rPr lang="en-US" sz="3800" dirty="0">
                <a:solidFill>
                  <a:schemeClr val="bg1"/>
                </a:solidFill>
                <a:latin typeface="Lato" panose="020F0502020204030203" pitchFamily="34" charset="0"/>
              </a:rPr>
              <a:t> for a Healthier Marion County.</a:t>
            </a:r>
          </a:p>
        </p:txBody>
      </p:sp>
      <p:sp>
        <p:nvSpPr>
          <p:cNvPr id="42" name="TextBox 41"/>
          <p:cNvSpPr txBox="1"/>
          <p:nvPr/>
        </p:nvSpPr>
        <p:spPr>
          <a:xfrm>
            <a:off x="249733" y="9525000"/>
            <a:ext cx="8254504" cy="3323987"/>
          </a:xfrm>
          <a:prstGeom prst="rect">
            <a:avLst/>
          </a:prstGeom>
          <a:noFill/>
        </p:spPr>
        <p:txBody>
          <a:bodyPr wrap="square" rtlCol="0">
            <a:spAutoFit/>
          </a:bodyPr>
          <a:lstStyle/>
          <a:p>
            <a:r>
              <a:rPr lang="en-US" sz="2200" dirty="0">
                <a:solidFill>
                  <a:schemeClr val="bg1"/>
                </a:solidFill>
                <a:latin typeface="Lato" panose="020F0502020204030203" pitchFamily="34" charset="0"/>
              </a:rPr>
              <a:t>Source: Community View Collaboration. Saskatoon Health Region. Public Health Observatory:  Population and Public Health.  </a:t>
            </a:r>
          </a:p>
          <a:p>
            <a:r>
              <a:rPr lang="en-US" sz="2200" dirty="0">
                <a:solidFill>
                  <a:schemeClr val="bg1"/>
                </a:solidFill>
                <a:latin typeface="Lato" panose="020F0502020204030203" pitchFamily="34" charset="0"/>
              </a:rPr>
              <a:t>2014 June.  Advancing Health Equity in Health Care: </a:t>
            </a:r>
          </a:p>
          <a:p>
            <a:r>
              <a:rPr lang="en-US" sz="2200" dirty="0">
                <a:solidFill>
                  <a:schemeClr val="bg1"/>
                </a:solidFill>
                <a:latin typeface="Lato" panose="020F0502020204030203" pitchFamily="34" charset="0"/>
              </a:rPr>
              <a:t>What is Health Equity?  A Primer for the Health Care System. </a:t>
            </a:r>
            <a:r>
              <a:rPr lang="en-US" sz="2200" u="sng" dirty="0">
                <a:solidFill>
                  <a:schemeClr val="bg1"/>
                </a:solidFill>
                <a:latin typeface="Lato" panose="020F0502020204030203" pitchFamily="34" charset="0"/>
              </a:rPr>
              <a:t>http://www.communitvview.ca/pdfs/2014_shr_phase3_whatishealthequity.pdf</a:t>
            </a:r>
            <a:endParaRPr lang="en-US" sz="2200" dirty="0">
              <a:solidFill>
                <a:schemeClr val="bg1"/>
              </a:solidFill>
              <a:latin typeface="Lato" panose="020F0502020204030203" pitchFamily="34" charset="0"/>
            </a:endParaRPr>
          </a:p>
          <a:p>
            <a:br>
              <a:rPr lang="en-US" sz="4000" dirty="0"/>
            </a:br>
            <a:endParaRPr lang="en-US" sz="3800" dirty="0">
              <a:solidFill>
                <a:schemeClr val="bg1"/>
              </a:solidFill>
              <a:latin typeface="Lato" panose="020F0502020204030203" pitchFamily="34" charset="0"/>
            </a:endParaRPr>
          </a:p>
        </p:txBody>
      </p:sp>
      <p:pic>
        <p:nvPicPr>
          <p:cNvPr id="9" name="Picture Placeholder 1"/>
          <p:cNvPicPr>
            <a:picLocks noGrp="1" noChangeAspect="1"/>
          </p:cNvPicPr>
          <p:nvPr>
            <p:ph type="pic" sz="quarter" idx="4294967295"/>
          </p:nvPr>
        </p:nvPicPr>
        <p:blipFill>
          <a:blip r:embed="rId4">
            <a:extLst>
              <a:ext uri="{28A0092B-C50C-407E-A947-70E740481C1C}">
                <a14:useLocalDpi xmlns:a14="http://schemas.microsoft.com/office/drawing/2010/main"/>
              </a:ext>
            </a:extLst>
          </a:blip>
          <a:stretch>
            <a:fillRect/>
          </a:stretch>
        </p:blipFill>
        <p:spPr>
          <a:xfrm>
            <a:off x="380998" y="429006"/>
            <a:ext cx="7894639" cy="8930222"/>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pic>
    </p:spTree>
    <p:extLst>
      <p:ext uri="{BB962C8B-B14F-4D97-AF65-F5344CB8AC3E}">
        <p14:creationId xmlns:p14="http://schemas.microsoft.com/office/powerpoint/2010/main" val="129965952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261937" y="0"/>
            <a:ext cx="24612599" cy="13818946"/>
          </a:xfrm>
          <a:prstGeom prst="rect">
            <a:avLst/>
          </a:prstGeom>
          <a:noFill/>
          <a:ln>
            <a:noFill/>
          </a:ln>
        </p:spPr>
      </p:pic>
      <p:sp>
        <p:nvSpPr>
          <p:cNvPr id="114" name="TextBox 113"/>
          <p:cNvSpPr txBox="1"/>
          <p:nvPr/>
        </p:nvSpPr>
        <p:spPr>
          <a:xfrm>
            <a:off x="-2239963" y="470095"/>
            <a:ext cx="24612599" cy="1569660"/>
          </a:xfrm>
          <a:prstGeom prst="rect">
            <a:avLst/>
          </a:prstGeom>
          <a:noFill/>
        </p:spPr>
        <p:txBody>
          <a:bodyPr wrap="square" rtlCol="0">
            <a:spAutoFit/>
          </a:bodyPr>
          <a:lstStyle/>
          <a:p>
            <a:pPr algn="ctr"/>
            <a:r>
              <a:rPr lang="en-US" sz="9600" b="1" dirty="0">
                <a:solidFill>
                  <a:schemeClr val="bg1"/>
                </a:solidFill>
              </a:rPr>
              <a:t>     What is </a:t>
            </a:r>
            <a:r>
              <a:rPr lang="en-US" sz="9600" b="1" dirty="0">
                <a:solidFill>
                  <a:srgbClr val="FDCD03"/>
                </a:solidFill>
              </a:rPr>
              <a:t>REACH</a:t>
            </a:r>
            <a:r>
              <a:rPr lang="en-US" sz="9600" b="1" dirty="0">
                <a:solidFill>
                  <a:srgbClr val="FFC000"/>
                </a:solidFill>
              </a:rPr>
              <a:t>?</a:t>
            </a:r>
            <a:endParaRPr lang="en-US" sz="9600" dirty="0">
              <a:solidFill>
                <a:srgbClr val="FFC000"/>
              </a:solidFill>
            </a:endParaRPr>
          </a:p>
        </p:txBody>
      </p:sp>
      <p:sp>
        <p:nvSpPr>
          <p:cNvPr id="2" name="Rectangle 1"/>
          <p:cNvSpPr/>
          <p:nvPr/>
        </p:nvSpPr>
        <p:spPr>
          <a:xfrm>
            <a:off x="1036637" y="2606551"/>
            <a:ext cx="8382000" cy="7478970"/>
          </a:xfrm>
          <a:prstGeom prst="rect">
            <a:avLst/>
          </a:prstGeom>
        </p:spPr>
        <p:txBody>
          <a:bodyPr wrap="square">
            <a:spAutoFit/>
          </a:bodyPr>
          <a:lstStyle/>
          <a:p>
            <a:r>
              <a:rPr lang="en-US" sz="9600" b="1" dirty="0">
                <a:solidFill>
                  <a:srgbClr val="FFC000"/>
                </a:solidFill>
              </a:rPr>
              <a:t>R</a:t>
            </a:r>
            <a:r>
              <a:rPr lang="en-US" sz="9600" dirty="0">
                <a:solidFill>
                  <a:schemeClr val="bg1"/>
                </a:solidFill>
              </a:rPr>
              <a:t>acial and </a:t>
            </a:r>
          </a:p>
          <a:p>
            <a:r>
              <a:rPr lang="en-US" sz="9600" b="1" dirty="0">
                <a:solidFill>
                  <a:srgbClr val="FFC000"/>
                </a:solidFill>
              </a:rPr>
              <a:t>E</a:t>
            </a:r>
            <a:r>
              <a:rPr lang="en-US" sz="9600" dirty="0">
                <a:solidFill>
                  <a:schemeClr val="bg1"/>
                </a:solidFill>
              </a:rPr>
              <a:t>thnic </a:t>
            </a:r>
          </a:p>
          <a:p>
            <a:r>
              <a:rPr lang="en-US" sz="9600" b="1" dirty="0">
                <a:solidFill>
                  <a:srgbClr val="FFC000"/>
                </a:solidFill>
              </a:rPr>
              <a:t>A</a:t>
            </a:r>
            <a:r>
              <a:rPr lang="en-US" sz="9600" dirty="0">
                <a:solidFill>
                  <a:schemeClr val="bg1"/>
                </a:solidFill>
              </a:rPr>
              <a:t>pproaches to </a:t>
            </a:r>
            <a:r>
              <a:rPr lang="en-US" sz="9600" b="1" dirty="0">
                <a:solidFill>
                  <a:srgbClr val="FFC000"/>
                </a:solidFill>
              </a:rPr>
              <a:t>C</a:t>
            </a:r>
            <a:r>
              <a:rPr lang="en-US" sz="9600" dirty="0">
                <a:solidFill>
                  <a:schemeClr val="bg1"/>
                </a:solidFill>
              </a:rPr>
              <a:t>ommunity </a:t>
            </a:r>
          </a:p>
          <a:p>
            <a:r>
              <a:rPr lang="en-US" sz="9600" b="1" dirty="0">
                <a:solidFill>
                  <a:srgbClr val="FFC000"/>
                </a:solidFill>
              </a:rPr>
              <a:t>H</a:t>
            </a:r>
            <a:r>
              <a:rPr lang="en-US" sz="9600" dirty="0">
                <a:solidFill>
                  <a:schemeClr val="bg1"/>
                </a:solidFill>
              </a:rPr>
              <a:t>ealth</a:t>
            </a:r>
          </a:p>
        </p:txBody>
      </p:sp>
      <p:sp>
        <p:nvSpPr>
          <p:cNvPr id="3" name="Rectangle 2"/>
          <p:cNvSpPr/>
          <p:nvPr/>
        </p:nvSpPr>
        <p:spPr>
          <a:xfrm>
            <a:off x="12695237" y="2703252"/>
            <a:ext cx="10591800" cy="8402300"/>
          </a:xfrm>
          <a:prstGeom prst="rect">
            <a:avLst/>
          </a:prstGeom>
        </p:spPr>
        <p:txBody>
          <a:bodyPr wrap="square">
            <a:spAutoFit/>
          </a:bodyPr>
          <a:lstStyle/>
          <a:p>
            <a:pPr marL="685800" indent="-685800">
              <a:buFont typeface="Arial" panose="020B0604020202020204" pitchFamily="34" charset="0"/>
              <a:buChar char="•"/>
            </a:pPr>
            <a:r>
              <a:rPr lang="en-US" sz="5400" dirty="0">
                <a:solidFill>
                  <a:schemeClr val="bg1"/>
                </a:solidFill>
              </a:rPr>
              <a:t>Only CDC program focused on racial inequities in chronic disease</a:t>
            </a:r>
          </a:p>
          <a:p>
            <a:endParaRPr lang="en-US" sz="5400" dirty="0">
              <a:solidFill>
                <a:schemeClr val="bg1"/>
              </a:solidFill>
            </a:endParaRPr>
          </a:p>
          <a:p>
            <a:pPr marL="457200" indent="-457200">
              <a:buFont typeface="Arial" panose="020B0604020202020204" pitchFamily="34" charset="0"/>
              <a:buChar char="•"/>
            </a:pPr>
            <a:r>
              <a:rPr lang="en-US" sz="5400" dirty="0">
                <a:solidFill>
                  <a:schemeClr val="bg1"/>
                </a:solidFill>
              </a:rPr>
              <a:t>Emphasizes PSE changes </a:t>
            </a:r>
          </a:p>
          <a:p>
            <a:pPr lvl="1">
              <a:buFont typeface="Wingdings" pitchFamily="2" charset="2"/>
              <a:buChar char="§"/>
            </a:pPr>
            <a:r>
              <a:rPr lang="en-US" sz="5400" dirty="0">
                <a:solidFill>
                  <a:schemeClr val="bg1"/>
                </a:solidFill>
              </a:rPr>
              <a:t>Policy</a:t>
            </a:r>
          </a:p>
          <a:p>
            <a:pPr lvl="1">
              <a:buFont typeface="Wingdings" pitchFamily="2" charset="2"/>
              <a:buChar char="§"/>
            </a:pPr>
            <a:r>
              <a:rPr lang="en-US" sz="5400" dirty="0">
                <a:solidFill>
                  <a:schemeClr val="bg1"/>
                </a:solidFill>
              </a:rPr>
              <a:t>Systems</a:t>
            </a:r>
          </a:p>
          <a:p>
            <a:pPr lvl="1">
              <a:buFont typeface="Wingdings" pitchFamily="2" charset="2"/>
              <a:buChar char="§"/>
            </a:pPr>
            <a:r>
              <a:rPr lang="en-US" sz="5400" dirty="0">
                <a:solidFill>
                  <a:schemeClr val="bg1"/>
                </a:solidFill>
              </a:rPr>
              <a:t>Environment</a:t>
            </a:r>
          </a:p>
          <a:p>
            <a:pPr lvl="1"/>
            <a:endParaRPr lang="en-US" sz="5400" dirty="0">
              <a:solidFill>
                <a:schemeClr val="bg1"/>
              </a:solidFill>
            </a:endParaRPr>
          </a:p>
          <a:p>
            <a:pPr marL="457200" indent="-457200">
              <a:buFont typeface="Arial" panose="020B0604020202020204" pitchFamily="34" charset="0"/>
              <a:buChar char="•"/>
            </a:pPr>
            <a:r>
              <a:rPr lang="en-US" sz="5400" dirty="0">
                <a:solidFill>
                  <a:schemeClr val="bg1"/>
                </a:solidFill>
              </a:rPr>
              <a:t>Uses community-based approach</a:t>
            </a:r>
          </a:p>
          <a:p>
            <a:endParaRPr lang="en-US" sz="5400" dirty="0"/>
          </a:p>
        </p:txBody>
      </p:sp>
    </p:spTree>
    <p:extLst>
      <p:ext uri="{BB962C8B-B14F-4D97-AF65-F5344CB8AC3E}">
        <p14:creationId xmlns:p14="http://schemas.microsoft.com/office/powerpoint/2010/main" val="236034203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261937" y="0"/>
            <a:ext cx="24612599" cy="13818946"/>
          </a:xfrm>
          <a:prstGeom prst="rect">
            <a:avLst/>
          </a:prstGeom>
          <a:noFill/>
          <a:ln>
            <a:noFill/>
          </a:ln>
        </p:spPr>
      </p:pic>
      <p:sp>
        <p:nvSpPr>
          <p:cNvPr id="114" name="TextBox 113"/>
          <p:cNvSpPr txBox="1"/>
          <p:nvPr/>
        </p:nvSpPr>
        <p:spPr>
          <a:xfrm>
            <a:off x="-2011363" y="528696"/>
            <a:ext cx="24612599" cy="1569660"/>
          </a:xfrm>
          <a:prstGeom prst="rect">
            <a:avLst/>
          </a:prstGeom>
          <a:noFill/>
        </p:spPr>
        <p:txBody>
          <a:bodyPr wrap="square" rtlCol="0">
            <a:spAutoFit/>
          </a:bodyPr>
          <a:lstStyle/>
          <a:p>
            <a:pPr algn="ctr"/>
            <a:r>
              <a:rPr lang="en-US" sz="9600" b="1" dirty="0">
                <a:solidFill>
                  <a:schemeClr val="bg1"/>
                </a:solidFill>
              </a:rPr>
              <a:t>What is </a:t>
            </a:r>
            <a:r>
              <a:rPr lang="en-US" sz="9600" b="1" dirty="0">
                <a:solidFill>
                  <a:srgbClr val="FDCD03"/>
                </a:solidFill>
              </a:rPr>
              <a:t>REACH</a:t>
            </a:r>
            <a:r>
              <a:rPr lang="en-US" sz="9600" b="1" dirty="0">
                <a:solidFill>
                  <a:srgbClr val="FFC000"/>
                </a:solidFill>
              </a:rPr>
              <a:t>?</a:t>
            </a:r>
            <a:endParaRPr lang="en-US" sz="9600" dirty="0">
              <a:solidFill>
                <a:srgbClr val="FFC000"/>
              </a:solidFill>
            </a:endParaRPr>
          </a:p>
        </p:txBody>
      </p:sp>
      <p:pic>
        <p:nvPicPr>
          <p:cNvPr id="6"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216694" y="46595"/>
            <a:ext cx="24782735" cy="13914470"/>
          </a:xfrm>
          <a:prstGeom prst="rect">
            <a:avLst/>
          </a:prstGeom>
          <a:noFill/>
          <a:ln>
            <a:noFill/>
          </a:ln>
        </p:spPr>
      </p:pic>
      <p:grpSp>
        <p:nvGrpSpPr>
          <p:cNvPr id="11" name="Group 10"/>
          <p:cNvGrpSpPr/>
          <p:nvPr/>
        </p:nvGrpSpPr>
        <p:grpSpPr>
          <a:xfrm>
            <a:off x="145537" y="2915255"/>
            <a:ext cx="4547822" cy="4551670"/>
            <a:chOff x="793249" y="4495800"/>
            <a:chExt cx="1701229" cy="1752600"/>
          </a:xfrm>
        </p:grpSpPr>
        <p:sp>
          <p:nvSpPr>
            <p:cNvPr id="12" name="Oval 11"/>
            <p:cNvSpPr/>
            <p:nvPr/>
          </p:nvSpPr>
          <p:spPr>
            <a:xfrm>
              <a:off x="793249" y="4495800"/>
              <a:ext cx="1701229" cy="1752600"/>
            </a:xfrm>
            <a:prstGeom prst="ellipse">
              <a:avLst/>
            </a:prstGeom>
            <a:solidFill>
              <a:srgbClr val="9BBB59">
                <a:alpha val="50196"/>
              </a:srgbClr>
            </a:solidFill>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400"/>
            </a:p>
          </p:txBody>
        </p:sp>
        <p:pic>
          <p:nvPicPr>
            <p:cNvPr id="13" name="Picture 5"/>
            <p:cNvPicPr>
              <a:picLocks noChangeAspect="1" noChangeArrowheads="1"/>
            </p:cNvPicPr>
            <p:nvPr/>
          </p:nvPicPr>
          <p:blipFill>
            <a:blip r:embed="rId4"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1147568" y="4879262"/>
              <a:ext cx="1002865" cy="98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1088525" y="4918201"/>
              <a:ext cx="1002865" cy="98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38620" y="2230038"/>
            <a:ext cx="5028925" cy="769441"/>
          </a:xfrm>
          <a:prstGeom prst="rect">
            <a:avLst/>
          </a:prstGeom>
        </p:spPr>
        <p:txBody>
          <a:bodyPr wrap="square">
            <a:spAutoFit/>
          </a:bodyPr>
          <a:lstStyle/>
          <a:p>
            <a:pPr algn="ctr"/>
            <a:r>
              <a:rPr lang="en-US" sz="4400" b="1" dirty="0">
                <a:solidFill>
                  <a:srgbClr val="FFC000"/>
                </a:solidFill>
              </a:rPr>
              <a:t>Food Systems</a:t>
            </a:r>
          </a:p>
        </p:txBody>
      </p:sp>
      <p:grpSp>
        <p:nvGrpSpPr>
          <p:cNvPr id="16" name="Group 15"/>
          <p:cNvGrpSpPr/>
          <p:nvPr/>
        </p:nvGrpSpPr>
        <p:grpSpPr>
          <a:xfrm>
            <a:off x="282434" y="9053266"/>
            <a:ext cx="4274029" cy="4334532"/>
            <a:chOff x="6304545" y="4002963"/>
            <a:chExt cx="1701229" cy="1814875"/>
          </a:xfrm>
        </p:grpSpPr>
        <p:sp>
          <p:nvSpPr>
            <p:cNvPr id="17" name="Oval 16"/>
            <p:cNvSpPr/>
            <p:nvPr/>
          </p:nvSpPr>
          <p:spPr>
            <a:xfrm>
              <a:off x="6304545" y="4002963"/>
              <a:ext cx="1701229" cy="1814875"/>
            </a:xfrm>
            <a:prstGeom prst="ellipse">
              <a:avLst/>
            </a:prstGeom>
            <a:solidFill>
              <a:srgbClr val="9BBB59">
                <a:alpha val="50196"/>
              </a:srgbClr>
            </a:solidFill>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400"/>
            </a:p>
          </p:txBody>
        </p:sp>
        <p:pic>
          <p:nvPicPr>
            <p:cNvPr id="18" name="Picture 6"/>
            <p:cNvPicPr>
              <a:picLocks noChangeAspect="1" noChangeArrowheads="1"/>
            </p:cNvPicPr>
            <p:nvPr/>
          </p:nvPicPr>
          <p:blipFill>
            <a:blip r:embed="rId5"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6705600" y="4337925"/>
              <a:ext cx="106680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282434" y="8283825"/>
            <a:ext cx="5756384" cy="769441"/>
          </a:xfrm>
          <a:prstGeom prst="rect">
            <a:avLst/>
          </a:prstGeom>
        </p:spPr>
        <p:txBody>
          <a:bodyPr wrap="none">
            <a:spAutoFit/>
          </a:bodyPr>
          <a:lstStyle/>
          <a:p>
            <a:pPr algn="ctr"/>
            <a:r>
              <a:rPr lang="en-US" sz="4400" b="1" dirty="0">
                <a:solidFill>
                  <a:srgbClr val="FFC000"/>
                </a:solidFill>
              </a:rPr>
              <a:t>Food Service Guidelines</a:t>
            </a:r>
          </a:p>
        </p:txBody>
      </p:sp>
      <p:grpSp>
        <p:nvGrpSpPr>
          <p:cNvPr id="24" name="Group 23"/>
          <p:cNvGrpSpPr/>
          <p:nvPr/>
        </p:nvGrpSpPr>
        <p:grpSpPr>
          <a:xfrm>
            <a:off x="9184733" y="3096204"/>
            <a:ext cx="4501104" cy="4333696"/>
            <a:chOff x="444067" y="1577664"/>
            <a:chExt cx="1701229" cy="1752600"/>
          </a:xfrm>
        </p:grpSpPr>
        <p:sp>
          <p:nvSpPr>
            <p:cNvPr id="25" name="Oval 24"/>
            <p:cNvSpPr/>
            <p:nvPr/>
          </p:nvSpPr>
          <p:spPr>
            <a:xfrm>
              <a:off x="444067" y="1577664"/>
              <a:ext cx="1701229" cy="1752600"/>
            </a:xfrm>
            <a:prstGeom prst="ellipse">
              <a:avLst/>
            </a:prstGeom>
            <a:solidFill>
              <a:srgbClr val="9BBB59">
                <a:alpha val="50196"/>
              </a:srgbClr>
            </a:solidFill>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400"/>
            </a:p>
          </p:txBody>
        </p:sp>
        <p:pic>
          <p:nvPicPr>
            <p:cNvPr id="26" name="Picture 8"/>
            <p:cNvPicPr>
              <a:picLocks noChangeAspect="1" noChangeArrowheads="1"/>
            </p:cNvPicPr>
            <p:nvPr/>
          </p:nvPicPr>
          <p:blipFill>
            <a:blip r:embed="rId6"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923206" y="1871606"/>
              <a:ext cx="742950" cy="118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9620900" y="2348065"/>
            <a:ext cx="3417731" cy="769441"/>
          </a:xfrm>
          <a:prstGeom prst="rect">
            <a:avLst/>
          </a:prstGeom>
        </p:spPr>
        <p:txBody>
          <a:bodyPr wrap="none">
            <a:spAutoFit/>
          </a:bodyPr>
          <a:lstStyle/>
          <a:p>
            <a:pPr algn="r"/>
            <a:r>
              <a:rPr lang="en-US" sz="4400" b="1" dirty="0">
                <a:solidFill>
                  <a:srgbClr val="FFC000"/>
                </a:solidFill>
              </a:rPr>
              <a:t>Breastfeeding</a:t>
            </a:r>
          </a:p>
        </p:txBody>
      </p:sp>
      <p:grpSp>
        <p:nvGrpSpPr>
          <p:cNvPr id="28" name="Group 27"/>
          <p:cNvGrpSpPr/>
          <p:nvPr/>
        </p:nvGrpSpPr>
        <p:grpSpPr>
          <a:xfrm>
            <a:off x="18651303" y="3197673"/>
            <a:ext cx="4060503" cy="4252355"/>
            <a:chOff x="4120365" y="1836427"/>
            <a:chExt cx="1701229" cy="1752600"/>
          </a:xfrm>
        </p:grpSpPr>
        <p:sp>
          <p:nvSpPr>
            <p:cNvPr id="29" name="Oval 28"/>
            <p:cNvSpPr/>
            <p:nvPr/>
          </p:nvSpPr>
          <p:spPr>
            <a:xfrm>
              <a:off x="4120365" y="1836427"/>
              <a:ext cx="1701229" cy="1752600"/>
            </a:xfrm>
            <a:prstGeom prst="ellipse">
              <a:avLst/>
            </a:prstGeom>
            <a:solidFill>
              <a:srgbClr val="4BACC6">
                <a:alpha val="50196"/>
              </a:srgb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400"/>
            </a:p>
          </p:txBody>
        </p:sp>
        <p:pic>
          <p:nvPicPr>
            <p:cNvPr id="30" name="Picture 9"/>
            <p:cNvPicPr>
              <a:picLocks noChangeAspect="1" noChangeArrowheads="1"/>
            </p:cNvPicPr>
            <p:nvPr/>
          </p:nvPicPr>
          <p:blipFill>
            <a:blip r:embed="rId7"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4455152" y="2205717"/>
              <a:ext cx="1031654" cy="101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Rectangle 26"/>
          <p:cNvSpPr/>
          <p:nvPr/>
        </p:nvSpPr>
        <p:spPr>
          <a:xfrm>
            <a:off x="18949268" y="2426868"/>
            <a:ext cx="3960251" cy="769441"/>
          </a:xfrm>
          <a:prstGeom prst="rect">
            <a:avLst/>
          </a:prstGeom>
        </p:spPr>
        <p:txBody>
          <a:bodyPr wrap="none">
            <a:spAutoFit/>
          </a:bodyPr>
          <a:lstStyle/>
          <a:p>
            <a:pPr algn="ctr"/>
            <a:r>
              <a:rPr lang="en-US" sz="4400" b="1" dirty="0">
                <a:solidFill>
                  <a:srgbClr val="FFC000"/>
                </a:solidFill>
              </a:rPr>
              <a:t>Physical Activity</a:t>
            </a:r>
          </a:p>
        </p:txBody>
      </p:sp>
      <p:grpSp>
        <p:nvGrpSpPr>
          <p:cNvPr id="33" name="Group 32"/>
          <p:cNvGrpSpPr/>
          <p:nvPr/>
        </p:nvGrpSpPr>
        <p:grpSpPr>
          <a:xfrm>
            <a:off x="9329620" y="8925002"/>
            <a:ext cx="4257192" cy="4544612"/>
            <a:chOff x="3949985" y="3741427"/>
            <a:chExt cx="1701229" cy="1752600"/>
          </a:xfrm>
        </p:grpSpPr>
        <p:sp>
          <p:nvSpPr>
            <p:cNvPr id="34" name="Oval 33"/>
            <p:cNvSpPr/>
            <p:nvPr/>
          </p:nvSpPr>
          <p:spPr>
            <a:xfrm>
              <a:off x="3949985" y="3741427"/>
              <a:ext cx="1701229" cy="1752600"/>
            </a:xfrm>
            <a:prstGeom prst="ellipse">
              <a:avLst/>
            </a:prstGeom>
            <a:solidFill>
              <a:srgbClr val="F79646">
                <a:alpha val="50196"/>
              </a:srgbClr>
            </a:solid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400"/>
            </a:p>
          </p:txBody>
        </p:sp>
        <p:pic>
          <p:nvPicPr>
            <p:cNvPr id="35" name="Picture 7"/>
            <p:cNvPicPr>
              <a:picLocks noChangeAspect="1" noChangeArrowheads="1"/>
            </p:cNvPicPr>
            <p:nvPr/>
          </p:nvPicPr>
          <p:blipFill>
            <a:blip r:embed="rId8"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4301969" y="4126240"/>
              <a:ext cx="997260" cy="98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Rectangle 31"/>
          <p:cNvSpPr/>
          <p:nvPr/>
        </p:nvSpPr>
        <p:spPr>
          <a:xfrm>
            <a:off x="8202296" y="8155561"/>
            <a:ext cx="6822445" cy="769441"/>
          </a:xfrm>
          <a:prstGeom prst="rect">
            <a:avLst/>
          </a:prstGeom>
        </p:spPr>
        <p:txBody>
          <a:bodyPr wrap="none">
            <a:spAutoFit/>
          </a:bodyPr>
          <a:lstStyle/>
          <a:p>
            <a:pPr algn="ctr"/>
            <a:r>
              <a:rPr lang="en-US" sz="4400" b="1" dirty="0">
                <a:solidFill>
                  <a:srgbClr val="FFC000"/>
                </a:solidFill>
              </a:rPr>
              <a:t>Community Clinical Linkages</a:t>
            </a:r>
          </a:p>
        </p:txBody>
      </p:sp>
      <p:grpSp>
        <p:nvGrpSpPr>
          <p:cNvPr id="38" name="Group 37">
            <a:extLst>
              <a:ext uri="{FF2B5EF4-FFF2-40B4-BE49-F238E27FC236}">
                <a16:creationId xmlns:a16="http://schemas.microsoft.com/office/drawing/2014/main" id="{7A1E6A6B-C163-4B57-895C-8B419CE7AB53}"/>
              </a:ext>
            </a:extLst>
          </p:cNvPr>
          <p:cNvGrpSpPr/>
          <p:nvPr/>
        </p:nvGrpSpPr>
        <p:grpSpPr>
          <a:xfrm>
            <a:off x="18526996" y="9035654"/>
            <a:ext cx="4404128" cy="4556951"/>
            <a:chOff x="169230" y="3243967"/>
            <a:chExt cx="1821880" cy="1752600"/>
          </a:xfrm>
        </p:grpSpPr>
        <p:sp>
          <p:nvSpPr>
            <p:cNvPr id="39" name="Oval 38">
              <a:extLst>
                <a:ext uri="{FF2B5EF4-FFF2-40B4-BE49-F238E27FC236}">
                  <a16:creationId xmlns:a16="http://schemas.microsoft.com/office/drawing/2014/main" id="{CF522B49-9369-4A55-8792-2EA880A1695E}"/>
                </a:ext>
              </a:extLst>
            </p:cNvPr>
            <p:cNvSpPr/>
            <p:nvPr/>
          </p:nvSpPr>
          <p:spPr>
            <a:xfrm>
              <a:off x="169230" y="3243967"/>
              <a:ext cx="1800916" cy="1752600"/>
            </a:xfrm>
            <a:prstGeom prst="ellipse">
              <a:avLst/>
            </a:prstGeom>
            <a:solidFill>
              <a:srgbClr val="FCDE70">
                <a:alpha val="69804"/>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00"/>
            </a:p>
          </p:txBody>
        </p:sp>
        <p:pic>
          <p:nvPicPr>
            <p:cNvPr id="40" name="Picture 39" descr="Shape&#10;&#10;Description automatically generated with low confidence">
              <a:extLst>
                <a:ext uri="{FF2B5EF4-FFF2-40B4-BE49-F238E27FC236}">
                  <a16:creationId xmlns:a16="http://schemas.microsoft.com/office/drawing/2014/main" id="{64E13FAB-61D3-4857-A3E8-451712A2BB7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12379"/>
            <a:stretch/>
          </p:blipFill>
          <p:spPr>
            <a:xfrm>
              <a:off x="420305" y="3497262"/>
              <a:ext cx="1570805" cy="1376363"/>
            </a:xfrm>
            <a:prstGeom prst="rect">
              <a:avLst/>
            </a:prstGeom>
            <a:ln w="28575">
              <a:noFill/>
            </a:ln>
          </p:spPr>
        </p:pic>
      </p:grpSp>
      <p:sp>
        <p:nvSpPr>
          <p:cNvPr id="41" name="Rectangle 40"/>
          <p:cNvSpPr/>
          <p:nvPr/>
        </p:nvSpPr>
        <p:spPr>
          <a:xfrm>
            <a:off x="16751153" y="8283825"/>
            <a:ext cx="7572522" cy="769441"/>
          </a:xfrm>
          <a:prstGeom prst="rect">
            <a:avLst/>
          </a:prstGeom>
        </p:spPr>
        <p:txBody>
          <a:bodyPr wrap="none">
            <a:spAutoFit/>
          </a:bodyPr>
          <a:lstStyle/>
          <a:p>
            <a:pPr algn="ctr"/>
            <a:r>
              <a:rPr lang="en-US" sz="4400" b="1" dirty="0">
                <a:solidFill>
                  <a:srgbClr val="FFC000"/>
                </a:solidFill>
              </a:rPr>
              <a:t>COVID-19 Vaccination Outreach</a:t>
            </a:r>
          </a:p>
        </p:txBody>
      </p:sp>
      <p:sp>
        <p:nvSpPr>
          <p:cNvPr id="42" name="Rectangle 41"/>
          <p:cNvSpPr/>
          <p:nvPr/>
        </p:nvSpPr>
        <p:spPr>
          <a:xfrm>
            <a:off x="-395913" y="355479"/>
            <a:ext cx="25853895" cy="1123384"/>
          </a:xfrm>
          <a:prstGeom prst="rect">
            <a:avLst/>
          </a:prstGeom>
        </p:spPr>
        <p:txBody>
          <a:bodyPr wrap="square">
            <a:spAutoFit/>
          </a:bodyPr>
          <a:lstStyle/>
          <a:p>
            <a:r>
              <a:rPr lang="en-US" dirty="0">
                <a:solidFill>
                  <a:schemeClr val="bg1"/>
                </a:solidFill>
              </a:rPr>
              <a:t>   Marion County REACH Focus  PSE Changes in 6 Areas:</a:t>
            </a:r>
          </a:p>
        </p:txBody>
      </p:sp>
      <p:sp>
        <p:nvSpPr>
          <p:cNvPr id="31" name="Rectangle 30"/>
          <p:cNvSpPr/>
          <p:nvPr/>
        </p:nvSpPr>
        <p:spPr>
          <a:xfrm>
            <a:off x="-395913" y="12854732"/>
            <a:ext cx="10718802" cy="584775"/>
          </a:xfrm>
          <a:prstGeom prst="rect">
            <a:avLst/>
          </a:prstGeom>
        </p:spPr>
        <p:txBody>
          <a:bodyPr wrap="square">
            <a:spAutoFit/>
          </a:bodyPr>
          <a:lstStyle/>
          <a:p>
            <a:endParaRPr lang="en-US" sz="3200" dirty="0">
              <a:solidFill>
                <a:schemeClr val="bg1"/>
              </a:solidFill>
            </a:endParaRPr>
          </a:p>
        </p:txBody>
      </p:sp>
    </p:spTree>
    <p:extLst>
      <p:ext uri="{BB962C8B-B14F-4D97-AF65-F5344CB8AC3E}">
        <p14:creationId xmlns:p14="http://schemas.microsoft.com/office/powerpoint/2010/main" val="52886723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261937" y="0"/>
            <a:ext cx="24612599" cy="13818946"/>
          </a:xfrm>
          <a:prstGeom prst="rect">
            <a:avLst/>
          </a:prstGeom>
          <a:noFill/>
          <a:ln>
            <a:noFill/>
          </a:ln>
        </p:spPr>
      </p:pic>
      <p:sp>
        <p:nvSpPr>
          <p:cNvPr id="114" name="TextBox 113"/>
          <p:cNvSpPr txBox="1"/>
          <p:nvPr/>
        </p:nvSpPr>
        <p:spPr>
          <a:xfrm>
            <a:off x="-2011363" y="528696"/>
            <a:ext cx="24612599" cy="1569660"/>
          </a:xfrm>
          <a:prstGeom prst="rect">
            <a:avLst/>
          </a:prstGeom>
          <a:noFill/>
        </p:spPr>
        <p:txBody>
          <a:bodyPr wrap="square" rtlCol="0">
            <a:spAutoFit/>
          </a:bodyPr>
          <a:lstStyle/>
          <a:p>
            <a:pPr algn="ctr"/>
            <a:r>
              <a:rPr lang="en-US" sz="9600" b="1" dirty="0">
                <a:solidFill>
                  <a:schemeClr val="bg1"/>
                </a:solidFill>
              </a:rPr>
              <a:t>What is </a:t>
            </a:r>
            <a:r>
              <a:rPr lang="en-US" sz="9600" b="1" dirty="0">
                <a:solidFill>
                  <a:srgbClr val="FDCD03"/>
                </a:solidFill>
              </a:rPr>
              <a:t>REACH</a:t>
            </a:r>
            <a:r>
              <a:rPr lang="en-US" sz="9600" b="1" dirty="0">
                <a:solidFill>
                  <a:srgbClr val="FFC000"/>
                </a:solidFill>
              </a:rPr>
              <a:t>?</a:t>
            </a:r>
            <a:endParaRPr lang="en-US" sz="9600" dirty="0">
              <a:solidFill>
                <a:srgbClr val="FFC000"/>
              </a:solidFill>
            </a:endParaRPr>
          </a:p>
        </p:txBody>
      </p:sp>
      <p:pic>
        <p:nvPicPr>
          <p:cNvPr id="6"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432073" y="0"/>
            <a:ext cx="24782735" cy="14278536"/>
          </a:xfrm>
          <a:prstGeom prst="rect">
            <a:avLst/>
          </a:prstGeom>
          <a:noFill/>
          <a:ln>
            <a:noFill/>
          </a:ln>
        </p:spPr>
      </p:pic>
      <p:grpSp>
        <p:nvGrpSpPr>
          <p:cNvPr id="11" name="Group 10"/>
          <p:cNvGrpSpPr/>
          <p:nvPr/>
        </p:nvGrpSpPr>
        <p:grpSpPr>
          <a:xfrm>
            <a:off x="-17302" y="4168452"/>
            <a:ext cx="3843437" cy="4306928"/>
            <a:chOff x="793249" y="4495800"/>
            <a:chExt cx="1701229" cy="1752600"/>
          </a:xfrm>
        </p:grpSpPr>
        <p:sp>
          <p:nvSpPr>
            <p:cNvPr id="12" name="Oval 11"/>
            <p:cNvSpPr/>
            <p:nvPr/>
          </p:nvSpPr>
          <p:spPr>
            <a:xfrm>
              <a:off x="793249" y="4495800"/>
              <a:ext cx="1701229" cy="1752600"/>
            </a:xfrm>
            <a:prstGeom prst="ellipse">
              <a:avLst/>
            </a:prstGeom>
            <a:solidFill>
              <a:srgbClr val="9BBB59">
                <a:alpha val="50196"/>
              </a:srgbClr>
            </a:solidFill>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400"/>
            </a:p>
          </p:txBody>
        </p:sp>
        <p:pic>
          <p:nvPicPr>
            <p:cNvPr id="13" name="Picture 5"/>
            <p:cNvPicPr>
              <a:picLocks noChangeAspect="1" noChangeArrowheads="1"/>
            </p:cNvPicPr>
            <p:nvPr/>
          </p:nvPicPr>
          <p:blipFill>
            <a:blip r:embed="rId4"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1147568" y="4879262"/>
              <a:ext cx="1002865" cy="98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1088525" y="4918201"/>
              <a:ext cx="1002865" cy="98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694785" y="3203773"/>
            <a:ext cx="5028925" cy="769441"/>
          </a:xfrm>
          <a:prstGeom prst="rect">
            <a:avLst/>
          </a:prstGeom>
        </p:spPr>
        <p:txBody>
          <a:bodyPr wrap="square">
            <a:spAutoFit/>
          </a:bodyPr>
          <a:lstStyle/>
          <a:p>
            <a:pPr algn="ctr"/>
            <a:r>
              <a:rPr lang="en-US" sz="4400" b="1" dirty="0">
                <a:solidFill>
                  <a:srgbClr val="FFC000"/>
                </a:solidFill>
              </a:rPr>
              <a:t>Food Systems</a:t>
            </a:r>
          </a:p>
        </p:txBody>
      </p:sp>
      <p:grpSp>
        <p:nvGrpSpPr>
          <p:cNvPr id="16" name="Group 15"/>
          <p:cNvGrpSpPr/>
          <p:nvPr/>
        </p:nvGrpSpPr>
        <p:grpSpPr>
          <a:xfrm>
            <a:off x="238432" y="9905985"/>
            <a:ext cx="3587703" cy="3826715"/>
            <a:chOff x="6225004" y="4571154"/>
            <a:chExt cx="1701229" cy="1814875"/>
          </a:xfrm>
        </p:grpSpPr>
        <p:sp>
          <p:nvSpPr>
            <p:cNvPr id="17" name="Oval 16"/>
            <p:cNvSpPr/>
            <p:nvPr/>
          </p:nvSpPr>
          <p:spPr>
            <a:xfrm>
              <a:off x="6225004" y="4571154"/>
              <a:ext cx="1701229" cy="1814875"/>
            </a:xfrm>
            <a:prstGeom prst="ellipse">
              <a:avLst/>
            </a:prstGeom>
            <a:solidFill>
              <a:srgbClr val="9BBB59">
                <a:alpha val="50196"/>
              </a:srgbClr>
            </a:solidFill>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400"/>
            </a:p>
          </p:txBody>
        </p:sp>
        <p:pic>
          <p:nvPicPr>
            <p:cNvPr id="18" name="Picture 6"/>
            <p:cNvPicPr>
              <a:picLocks noChangeAspect="1" noChangeArrowheads="1"/>
            </p:cNvPicPr>
            <p:nvPr/>
          </p:nvPicPr>
          <p:blipFill>
            <a:blip r:embed="rId5"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6596652" y="4937254"/>
              <a:ext cx="106680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17302" y="9136544"/>
            <a:ext cx="5756384" cy="769441"/>
          </a:xfrm>
          <a:prstGeom prst="rect">
            <a:avLst/>
          </a:prstGeom>
        </p:spPr>
        <p:txBody>
          <a:bodyPr wrap="none">
            <a:spAutoFit/>
          </a:bodyPr>
          <a:lstStyle/>
          <a:p>
            <a:pPr algn="ctr"/>
            <a:r>
              <a:rPr lang="en-US" sz="4400" b="1" dirty="0">
                <a:solidFill>
                  <a:srgbClr val="FFC000"/>
                </a:solidFill>
              </a:rPr>
              <a:t>Food Service Guidelines</a:t>
            </a:r>
          </a:p>
        </p:txBody>
      </p:sp>
      <p:grpSp>
        <p:nvGrpSpPr>
          <p:cNvPr id="24" name="Group 23"/>
          <p:cNvGrpSpPr/>
          <p:nvPr/>
        </p:nvGrpSpPr>
        <p:grpSpPr>
          <a:xfrm>
            <a:off x="9912729" y="3953270"/>
            <a:ext cx="3699087" cy="4209692"/>
            <a:chOff x="444067" y="1577664"/>
            <a:chExt cx="1701229" cy="1752600"/>
          </a:xfrm>
        </p:grpSpPr>
        <p:sp>
          <p:nvSpPr>
            <p:cNvPr id="25" name="Oval 24"/>
            <p:cNvSpPr/>
            <p:nvPr/>
          </p:nvSpPr>
          <p:spPr>
            <a:xfrm>
              <a:off x="444067" y="1577664"/>
              <a:ext cx="1701229" cy="1752600"/>
            </a:xfrm>
            <a:prstGeom prst="ellipse">
              <a:avLst/>
            </a:prstGeom>
            <a:solidFill>
              <a:srgbClr val="9BBB59">
                <a:alpha val="50196"/>
              </a:srgbClr>
            </a:solidFill>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400"/>
            </a:p>
          </p:txBody>
        </p:sp>
        <p:pic>
          <p:nvPicPr>
            <p:cNvPr id="26" name="Picture 8"/>
            <p:cNvPicPr>
              <a:picLocks noChangeAspect="1" noChangeArrowheads="1"/>
            </p:cNvPicPr>
            <p:nvPr/>
          </p:nvPicPr>
          <p:blipFill>
            <a:blip r:embed="rId6"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923206" y="1871606"/>
              <a:ext cx="742950" cy="118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9912729" y="3183828"/>
            <a:ext cx="3417731" cy="769441"/>
          </a:xfrm>
          <a:prstGeom prst="rect">
            <a:avLst/>
          </a:prstGeom>
        </p:spPr>
        <p:txBody>
          <a:bodyPr wrap="none">
            <a:spAutoFit/>
          </a:bodyPr>
          <a:lstStyle/>
          <a:p>
            <a:pPr algn="r"/>
            <a:r>
              <a:rPr lang="en-US" sz="4400" b="1" dirty="0">
                <a:solidFill>
                  <a:srgbClr val="FFC000"/>
                </a:solidFill>
              </a:rPr>
              <a:t>Breastfeeding</a:t>
            </a:r>
          </a:p>
        </p:txBody>
      </p:sp>
      <p:grpSp>
        <p:nvGrpSpPr>
          <p:cNvPr id="28" name="Group 27"/>
          <p:cNvGrpSpPr/>
          <p:nvPr/>
        </p:nvGrpSpPr>
        <p:grpSpPr>
          <a:xfrm>
            <a:off x="15804057" y="4218997"/>
            <a:ext cx="3358900" cy="3762275"/>
            <a:chOff x="4120365" y="1836427"/>
            <a:chExt cx="1701229" cy="1752600"/>
          </a:xfrm>
        </p:grpSpPr>
        <p:sp>
          <p:nvSpPr>
            <p:cNvPr id="29" name="Oval 28"/>
            <p:cNvSpPr/>
            <p:nvPr/>
          </p:nvSpPr>
          <p:spPr>
            <a:xfrm>
              <a:off x="4120365" y="1836427"/>
              <a:ext cx="1701229" cy="1752600"/>
            </a:xfrm>
            <a:prstGeom prst="ellipse">
              <a:avLst/>
            </a:prstGeom>
            <a:solidFill>
              <a:srgbClr val="4BACC6">
                <a:alpha val="50196"/>
              </a:srgbClr>
            </a:solidFill>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400"/>
            </a:p>
          </p:txBody>
        </p:sp>
        <p:pic>
          <p:nvPicPr>
            <p:cNvPr id="30" name="Picture 9"/>
            <p:cNvPicPr>
              <a:picLocks noChangeAspect="1" noChangeArrowheads="1"/>
            </p:cNvPicPr>
            <p:nvPr/>
          </p:nvPicPr>
          <p:blipFill>
            <a:blip r:embed="rId7"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4455152" y="2205717"/>
              <a:ext cx="1031654" cy="101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Rectangle 26"/>
          <p:cNvSpPr/>
          <p:nvPr/>
        </p:nvSpPr>
        <p:spPr>
          <a:xfrm>
            <a:off x="15673341" y="3365371"/>
            <a:ext cx="3960251" cy="769441"/>
          </a:xfrm>
          <a:prstGeom prst="rect">
            <a:avLst/>
          </a:prstGeom>
        </p:spPr>
        <p:txBody>
          <a:bodyPr wrap="none">
            <a:spAutoFit/>
          </a:bodyPr>
          <a:lstStyle/>
          <a:p>
            <a:pPr algn="ctr"/>
            <a:r>
              <a:rPr lang="en-US" sz="4400" b="1" dirty="0">
                <a:solidFill>
                  <a:srgbClr val="FFC000"/>
                </a:solidFill>
              </a:rPr>
              <a:t>Physical Activity</a:t>
            </a:r>
          </a:p>
        </p:txBody>
      </p:sp>
      <p:grpSp>
        <p:nvGrpSpPr>
          <p:cNvPr id="33" name="Group 32"/>
          <p:cNvGrpSpPr/>
          <p:nvPr/>
        </p:nvGrpSpPr>
        <p:grpSpPr>
          <a:xfrm>
            <a:off x="10280136" y="9776266"/>
            <a:ext cx="3331680" cy="3956434"/>
            <a:chOff x="3949985" y="3741427"/>
            <a:chExt cx="1701229" cy="1752600"/>
          </a:xfrm>
        </p:grpSpPr>
        <p:sp>
          <p:nvSpPr>
            <p:cNvPr id="34" name="Oval 33"/>
            <p:cNvSpPr/>
            <p:nvPr/>
          </p:nvSpPr>
          <p:spPr>
            <a:xfrm>
              <a:off x="3949985" y="3741427"/>
              <a:ext cx="1701229" cy="1752600"/>
            </a:xfrm>
            <a:prstGeom prst="ellipse">
              <a:avLst/>
            </a:prstGeom>
            <a:solidFill>
              <a:srgbClr val="F79646">
                <a:alpha val="50196"/>
              </a:srgbClr>
            </a:solid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400"/>
            </a:p>
          </p:txBody>
        </p:sp>
        <p:pic>
          <p:nvPicPr>
            <p:cNvPr id="35" name="Picture 7"/>
            <p:cNvPicPr>
              <a:picLocks noChangeAspect="1" noChangeArrowheads="1"/>
            </p:cNvPicPr>
            <p:nvPr/>
          </p:nvPicPr>
          <p:blipFill>
            <a:blip r:embed="rId8"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4301969" y="4126240"/>
              <a:ext cx="997260" cy="98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Rectangle 31"/>
          <p:cNvSpPr/>
          <p:nvPr/>
        </p:nvSpPr>
        <p:spPr>
          <a:xfrm>
            <a:off x="8351048" y="9094563"/>
            <a:ext cx="6822445" cy="769441"/>
          </a:xfrm>
          <a:prstGeom prst="rect">
            <a:avLst/>
          </a:prstGeom>
        </p:spPr>
        <p:txBody>
          <a:bodyPr wrap="none">
            <a:spAutoFit/>
          </a:bodyPr>
          <a:lstStyle/>
          <a:p>
            <a:pPr algn="ctr"/>
            <a:r>
              <a:rPr lang="en-US" sz="4400" b="1" dirty="0">
                <a:solidFill>
                  <a:srgbClr val="FFC000"/>
                </a:solidFill>
              </a:rPr>
              <a:t>Community Clinical Linkages</a:t>
            </a:r>
          </a:p>
        </p:txBody>
      </p:sp>
      <p:grpSp>
        <p:nvGrpSpPr>
          <p:cNvPr id="38" name="Group 37">
            <a:extLst>
              <a:ext uri="{FF2B5EF4-FFF2-40B4-BE49-F238E27FC236}">
                <a16:creationId xmlns:a16="http://schemas.microsoft.com/office/drawing/2014/main" id="{7A1E6A6B-C163-4B57-895C-8B419CE7AB53}"/>
              </a:ext>
            </a:extLst>
          </p:cNvPr>
          <p:cNvGrpSpPr/>
          <p:nvPr/>
        </p:nvGrpSpPr>
        <p:grpSpPr>
          <a:xfrm>
            <a:off x="16348618" y="9902291"/>
            <a:ext cx="3323214" cy="3761539"/>
            <a:chOff x="169230" y="3243967"/>
            <a:chExt cx="1821880" cy="1752600"/>
          </a:xfrm>
        </p:grpSpPr>
        <p:sp>
          <p:nvSpPr>
            <p:cNvPr id="39" name="Oval 38">
              <a:extLst>
                <a:ext uri="{FF2B5EF4-FFF2-40B4-BE49-F238E27FC236}">
                  <a16:creationId xmlns:a16="http://schemas.microsoft.com/office/drawing/2014/main" id="{CF522B49-9369-4A55-8792-2EA880A1695E}"/>
                </a:ext>
              </a:extLst>
            </p:cNvPr>
            <p:cNvSpPr/>
            <p:nvPr/>
          </p:nvSpPr>
          <p:spPr>
            <a:xfrm>
              <a:off x="169230" y="3243967"/>
              <a:ext cx="1800916" cy="1752600"/>
            </a:xfrm>
            <a:prstGeom prst="ellipse">
              <a:avLst/>
            </a:prstGeom>
            <a:solidFill>
              <a:srgbClr val="FCDE70">
                <a:alpha val="69804"/>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00"/>
            </a:p>
          </p:txBody>
        </p:sp>
        <p:pic>
          <p:nvPicPr>
            <p:cNvPr id="40" name="Picture 39" descr="Shape&#10;&#10;Description automatically generated with low confidence">
              <a:extLst>
                <a:ext uri="{FF2B5EF4-FFF2-40B4-BE49-F238E27FC236}">
                  <a16:creationId xmlns:a16="http://schemas.microsoft.com/office/drawing/2014/main" id="{64E13FAB-61D3-4857-A3E8-451712A2BB7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12379"/>
            <a:stretch/>
          </p:blipFill>
          <p:spPr>
            <a:xfrm>
              <a:off x="420305" y="3497262"/>
              <a:ext cx="1570805" cy="1376363"/>
            </a:xfrm>
            <a:prstGeom prst="rect">
              <a:avLst/>
            </a:prstGeom>
            <a:ln w="28575">
              <a:noFill/>
            </a:ln>
          </p:spPr>
        </p:pic>
      </p:grpSp>
      <p:sp>
        <p:nvSpPr>
          <p:cNvPr id="41" name="Rectangle 40"/>
          <p:cNvSpPr/>
          <p:nvPr/>
        </p:nvSpPr>
        <p:spPr>
          <a:xfrm>
            <a:off x="16074703" y="9094563"/>
            <a:ext cx="7572522" cy="769441"/>
          </a:xfrm>
          <a:prstGeom prst="rect">
            <a:avLst/>
          </a:prstGeom>
        </p:spPr>
        <p:txBody>
          <a:bodyPr wrap="none">
            <a:spAutoFit/>
          </a:bodyPr>
          <a:lstStyle/>
          <a:p>
            <a:pPr algn="ctr"/>
            <a:r>
              <a:rPr lang="en-US" sz="4400" b="1" dirty="0">
                <a:solidFill>
                  <a:srgbClr val="FFC000"/>
                </a:solidFill>
              </a:rPr>
              <a:t>COVID-19 Vaccination Outreach</a:t>
            </a:r>
          </a:p>
        </p:txBody>
      </p:sp>
      <p:sp>
        <p:nvSpPr>
          <p:cNvPr id="42" name="Rectangle 41"/>
          <p:cNvSpPr/>
          <p:nvPr/>
        </p:nvSpPr>
        <p:spPr>
          <a:xfrm>
            <a:off x="-395913" y="448370"/>
            <a:ext cx="25853895" cy="1123384"/>
          </a:xfrm>
          <a:prstGeom prst="rect">
            <a:avLst/>
          </a:prstGeom>
        </p:spPr>
        <p:txBody>
          <a:bodyPr wrap="square">
            <a:spAutoFit/>
          </a:bodyPr>
          <a:lstStyle/>
          <a:p>
            <a:r>
              <a:rPr lang="en-US" dirty="0">
                <a:solidFill>
                  <a:schemeClr val="bg1"/>
                </a:solidFill>
              </a:rPr>
              <a:t>   </a:t>
            </a:r>
          </a:p>
        </p:txBody>
      </p:sp>
      <p:sp>
        <p:nvSpPr>
          <p:cNvPr id="31" name="Rectangle 30"/>
          <p:cNvSpPr/>
          <p:nvPr/>
        </p:nvSpPr>
        <p:spPr>
          <a:xfrm>
            <a:off x="-395913" y="12854732"/>
            <a:ext cx="10718802" cy="584775"/>
          </a:xfrm>
          <a:prstGeom prst="rect">
            <a:avLst/>
          </a:prstGeom>
        </p:spPr>
        <p:txBody>
          <a:bodyPr wrap="square">
            <a:spAutoFit/>
          </a:bodyPr>
          <a:lstStyle/>
          <a:p>
            <a:endParaRPr lang="en-US" sz="3200" dirty="0">
              <a:solidFill>
                <a:schemeClr val="bg1"/>
              </a:solidFill>
            </a:endParaRPr>
          </a:p>
        </p:txBody>
      </p:sp>
      <p:sp>
        <p:nvSpPr>
          <p:cNvPr id="4" name="Rectangle 3"/>
          <p:cNvSpPr/>
          <p:nvPr/>
        </p:nvSpPr>
        <p:spPr>
          <a:xfrm>
            <a:off x="3826135" y="5822394"/>
            <a:ext cx="5425590" cy="2062103"/>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rPr>
              <a:t>Fresh Bucks Program</a:t>
            </a:r>
          </a:p>
          <a:p>
            <a:pPr marL="457200" indent="-457200">
              <a:buFont typeface="Arial" panose="020B0604020202020204" pitchFamily="34" charset="0"/>
              <a:buChar char="•"/>
            </a:pPr>
            <a:r>
              <a:rPr lang="en-US" sz="3200" dirty="0">
                <a:solidFill>
                  <a:schemeClr val="bg1"/>
                </a:solidFill>
              </a:rPr>
              <a:t>Produce Rx program</a:t>
            </a:r>
          </a:p>
          <a:p>
            <a:pPr marL="457200" indent="-457200">
              <a:buFont typeface="Arial" panose="020B0604020202020204" pitchFamily="34" charset="0"/>
              <a:buChar char="•"/>
            </a:pPr>
            <a:r>
              <a:rPr lang="en-US" sz="3200" dirty="0">
                <a:solidFill>
                  <a:schemeClr val="bg1"/>
                </a:solidFill>
              </a:rPr>
              <a:t>Helping local food retailers offer healthier options</a:t>
            </a:r>
          </a:p>
        </p:txBody>
      </p:sp>
      <p:sp>
        <p:nvSpPr>
          <p:cNvPr id="8" name="Rectangle 7"/>
          <p:cNvSpPr/>
          <p:nvPr/>
        </p:nvSpPr>
        <p:spPr>
          <a:xfrm>
            <a:off x="3665729" y="10793748"/>
            <a:ext cx="5909673" cy="2566773"/>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rPr>
              <a:t>Offering healthier </a:t>
            </a:r>
            <a:br>
              <a:rPr lang="en-US" sz="3200" dirty="0">
                <a:solidFill>
                  <a:schemeClr val="bg1"/>
                </a:solidFill>
              </a:rPr>
            </a:br>
            <a:r>
              <a:rPr lang="en-US" sz="3200" dirty="0">
                <a:solidFill>
                  <a:schemeClr val="bg1"/>
                </a:solidFill>
              </a:rPr>
              <a:t>food items at Community Hospital East </a:t>
            </a:r>
          </a:p>
          <a:p>
            <a:pPr marL="457200" indent="-457200">
              <a:buFont typeface="Arial" panose="020B0604020202020204" pitchFamily="34" charset="0"/>
              <a:buChar char="•"/>
            </a:pPr>
            <a:r>
              <a:rPr lang="en-US" sz="3200" dirty="0">
                <a:solidFill>
                  <a:schemeClr val="bg1"/>
                </a:solidFill>
              </a:rPr>
              <a:t>Helping local pantries offer and encourage healthier foods</a:t>
            </a:r>
          </a:p>
        </p:txBody>
      </p:sp>
      <p:sp>
        <p:nvSpPr>
          <p:cNvPr id="9" name="Rectangle 8"/>
          <p:cNvSpPr/>
          <p:nvPr/>
        </p:nvSpPr>
        <p:spPr>
          <a:xfrm>
            <a:off x="19538934" y="4186570"/>
            <a:ext cx="4650817" cy="4524315"/>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rPr>
              <a:t>Helping neighborhoods identify key projects to make spaces more walkable</a:t>
            </a:r>
          </a:p>
          <a:p>
            <a:pPr marL="457200" indent="-457200">
              <a:buFont typeface="Arial" panose="020B0604020202020204" pitchFamily="34" charset="0"/>
              <a:buChar char="•"/>
            </a:pPr>
            <a:r>
              <a:rPr lang="en-US" sz="3200" dirty="0">
                <a:solidFill>
                  <a:schemeClr val="bg1"/>
                </a:solidFill>
              </a:rPr>
              <a:t>Training neighbors to advocate for things that make it safer and easier to walk and wheel to everyday places</a:t>
            </a:r>
          </a:p>
        </p:txBody>
      </p:sp>
      <p:sp>
        <p:nvSpPr>
          <p:cNvPr id="10" name="Rectangle 9"/>
          <p:cNvSpPr/>
          <p:nvPr/>
        </p:nvSpPr>
        <p:spPr>
          <a:xfrm>
            <a:off x="19511748" y="11376148"/>
            <a:ext cx="3826281" cy="2062103"/>
          </a:xfrm>
          <a:prstGeom prst="rect">
            <a:avLst/>
          </a:prstGeom>
        </p:spPr>
        <p:txBody>
          <a:bodyPr wrap="square">
            <a:spAutoFit/>
          </a:bodyPr>
          <a:lstStyle/>
          <a:p>
            <a:pPr algn="ctr"/>
            <a:r>
              <a:rPr lang="en-US" sz="3200" dirty="0">
                <a:solidFill>
                  <a:schemeClr val="bg1"/>
                </a:solidFill>
              </a:rPr>
              <a:t>Connecting people to information and resources about COVID-19 Vaccines</a:t>
            </a:r>
          </a:p>
        </p:txBody>
      </p:sp>
      <p:sp>
        <p:nvSpPr>
          <p:cNvPr id="19" name="Rectangle 18"/>
          <p:cNvSpPr/>
          <p:nvPr/>
        </p:nvSpPr>
        <p:spPr>
          <a:xfrm>
            <a:off x="0" y="1466593"/>
            <a:ext cx="22982238" cy="1446550"/>
          </a:xfrm>
          <a:prstGeom prst="rect">
            <a:avLst/>
          </a:prstGeom>
        </p:spPr>
        <p:txBody>
          <a:bodyPr wrap="square">
            <a:spAutoFit/>
          </a:bodyPr>
          <a:lstStyle/>
          <a:p>
            <a:r>
              <a:rPr lang="en-US" sz="4400" b="1" dirty="0">
                <a:solidFill>
                  <a:schemeClr val="bg1"/>
                </a:solidFill>
              </a:rPr>
              <a:t>The Reach Team consist of the MCPHD Chronic Disease, Community Hospital Network, Health By Design and the Minority Health Coalition of Marion County (MHCMC)</a:t>
            </a:r>
          </a:p>
        </p:txBody>
      </p:sp>
      <p:sp>
        <p:nvSpPr>
          <p:cNvPr id="20" name="Rectangle 19"/>
          <p:cNvSpPr/>
          <p:nvPr/>
        </p:nvSpPr>
        <p:spPr>
          <a:xfrm>
            <a:off x="7133977" y="136544"/>
            <a:ext cx="9820765" cy="1446550"/>
          </a:xfrm>
          <a:prstGeom prst="rect">
            <a:avLst/>
          </a:prstGeom>
        </p:spPr>
        <p:txBody>
          <a:bodyPr wrap="none">
            <a:spAutoFit/>
          </a:bodyPr>
          <a:lstStyle/>
          <a:p>
            <a:r>
              <a:rPr lang="en-US" sz="8800" b="1" dirty="0">
                <a:ln w="9525">
                  <a:solidFill>
                    <a:sysClr val="windowText" lastClr="000000"/>
                  </a:solidFill>
                </a:ln>
                <a:solidFill>
                  <a:srgbClr val="FFC000"/>
                </a:solidFill>
                <a:latin typeface="Lato Black"/>
              </a:rPr>
              <a:t>What We’re Doing</a:t>
            </a:r>
            <a:endParaRPr lang="en-US" sz="8800" b="1" dirty="0">
              <a:solidFill>
                <a:srgbClr val="FFC000"/>
              </a:solidFill>
              <a:latin typeface="Lato Black"/>
            </a:endParaRPr>
          </a:p>
        </p:txBody>
      </p:sp>
    </p:spTree>
    <p:extLst>
      <p:ext uri="{BB962C8B-B14F-4D97-AF65-F5344CB8AC3E}">
        <p14:creationId xmlns:p14="http://schemas.microsoft.com/office/powerpoint/2010/main" val="160697925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68263" y="-228600"/>
            <a:ext cx="24612599" cy="13818946"/>
          </a:xfrm>
          <a:prstGeom prst="rect">
            <a:avLst/>
          </a:prstGeom>
          <a:noFill/>
          <a:ln>
            <a:noFill/>
          </a:ln>
        </p:spPr>
      </p:pic>
      <p:sp>
        <p:nvSpPr>
          <p:cNvPr id="114" name="TextBox 113"/>
          <p:cNvSpPr txBox="1"/>
          <p:nvPr/>
        </p:nvSpPr>
        <p:spPr>
          <a:xfrm>
            <a:off x="-178594" y="342312"/>
            <a:ext cx="24612599" cy="1400383"/>
          </a:xfrm>
          <a:prstGeom prst="rect">
            <a:avLst/>
          </a:prstGeom>
          <a:noFill/>
        </p:spPr>
        <p:txBody>
          <a:bodyPr wrap="square" rtlCol="0">
            <a:spAutoFit/>
          </a:bodyPr>
          <a:lstStyle/>
          <a:p>
            <a:pPr algn="ctr"/>
            <a:r>
              <a:rPr lang="en-US" sz="8000" dirty="0">
                <a:solidFill>
                  <a:srgbClr val="FDCD03"/>
                </a:solidFill>
                <a:latin typeface="Lato Black" charset="0"/>
                <a:ea typeface="Lato Black" charset="0"/>
                <a:cs typeface="Lato Black" charset="0"/>
              </a:rPr>
              <a:t>REACHing </a:t>
            </a:r>
            <a:r>
              <a:rPr lang="en-US" sz="7600" dirty="0">
                <a:solidFill>
                  <a:schemeClr val="bg1"/>
                </a:solidFill>
                <a:latin typeface="Lato" panose="020F0502020204030203" pitchFamily="34" charset="0"/>
                <a:ea typeface="Lato Black" charset="0"/>
                <a:cs typeface="Lato Black" charset="0"/>
              </a:rPr>
              <a:t>for a </a:t>
            </a:r>
            <a:r>
              <a:rPr lang="en-US" sz="8500" dirty="0">
                <a:solidFill>
                  <a:srgbClr val="FDCD03"/>
                </a:solidFill>
                <a:latin typeface="Lato Black" charset="0"/>
                <a:ea typeface="Lato Black" charset="0"/>
                <a:cs typeface="Lato Black" charset="0"/>
              </a:rPr>
              <a:t>Healthier Marion County</a:t>
            </a:r>
            <a:endParaRPr lang="en-US" sz="7600" dirty="0">
              <a:solidFill>
                <a:srgbClr val="E81D18"/>
              </a:solidFill>
              <a:latin typeface="Lato" panose="020F0502020204030203" pitchFamily="34" charset="0"/>
              <a:ea typeface="Lato Black" charset="0"/>
              <a:cs typeface="Lato Black"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466" y="1298647"/>
            <a:ext cx="24951903" cy="11764156"/>
          </a:xfrm>
          <a:prstGeom prst="rect">
            <a:avLst/>
          </a:prstGeom>
        </p:spPr>
      </p:pic>
      <p:sp>
        <p:nvSpPr>
          <p:cNvPr id="12" name="TextBox 11"/>
          <p:cNvSpPr txBox="1"/>
          <p:nvPr/>
        </p:nvSpPr>
        <p:spPr>
          <a:xfrm>
            <a:off x="494341" y="6948348"/>
            <a:ext cx="8796379" cy="6001643"/>
          </a:xfrm>
          <a:prstGeom prst="rect">
            <a:avLst/>
          </a:prstGeom>
          <a:noFill/>
        </p:spPr>
        <p:txBody>
          <a:bodyPr wrap="square" rtlCol="0">
            <a:spAutoFit/>
          </a:bodyPr>
          <a:lstStyle/>
          <a:p>
            <a:r>
              <a:rPr lang="en-US" sz="3200" b="1" dirty="0">
                <a:latin typeface="Lato" panose="020F0502020204030203" pitchFamily="34" charset="0"/>
              </a:rPr>
              <a:t>Breastfeeding support services/Awareness:</a:t>
            </a:r>
          </a:p>
          <a:p>
            <a:endParaRPr lang="en-US" sz="3200" b="1" dirty="0">
              <a:latin typeface="Lato" panose="020F0502020204030203" pitchFamily="34" charset="0"/>
            </a:endParaRPr>
          </a:p>
          <a:p>
            <a:pPr marL="457200" indent="-457200">
              <a:buFont typeface="Arial" panose="020B0604020202020204" pitchFamily="34" charset="0"/>
              <a:buChar char="•"/>
            </a:pPr>
            <a:r>
              <a:rPr lang="en-US" sz="3200" b="1" dirty="0"/>
              <a:t>Indiana Black Breastfeeding Coalition to increase their capacity</a:t>
            </a:r>
          </a:p>
          <a:p>
            <a:endParaRPr lang="en-US" sz="3200" b="1" dirty="0"/>
          </a:p>
          <a:p>
            <a:pPr marL="457200" indent="-457200">
              <a:buFont typeface="Arial" panose="020B0604020202020204" pitchFamily="34" charset="0"/>
              <a:buChar char="•"/>
            </a:pPr>
            <a:r>
              <a:rPr lang="en-US" sz="3200" b="1" dirty="0"/>
              <a:t>Assess churches and businesses to assist growing their breastfeeding support</a:t>
            </a:r>
          </a:p>
          <a:p>
            <a:endParaRPr lang="en-US" sz="3200" b="1" dirty="0"/>
          </a:p>
          <a:p>
            <a:pPr marL="457200" indent="-457200">
              <a:buFont typeface="Arial" panose="020B0604020202020204" pitchFamily="34" charset="0"/>
              <a:buChar char="•"/>
            </a:pPr>
            <a:r>
              <a:rPr lang="en-US" sz="3200" b="1" dirty="0"/>
              <a:t>Raise awareness of and normalize breastfeeding in the community</a:t>
            </a:r>
          </a:p>
          <a:p>
            <a:pPr marL="457200" indent="-457200">
              <a:buFont typeface="Arial" panose="020B0604020202020204" pitchFamily="34" charset="0"/>
              <a:buChar char="•"/>
            </a:pPr>
            <a:endParaRPr lang="en-US" sz="3200" b="1" dirty="0">
              <a:latin typeface="Lato" panose="020F0502020204030203" pitchFamily="34" charset="0"/>
            </a:endParaRPr>
          </a:p>
          <a:p>
            <a:endParaRPr lang="en-US" sz="3200" b="1" dirty="0">
              <a:latin typeface="Lato" panose="020F0502020204030203" pitchFamily="34" charset="0"/>
            </a:endParaRPr>
          </a:p>
        </p:txBody>
      </p:sp>
      <p:sp>
        <p:nvSpPr>
          <p:cNvPr id="13" name="TextBox 12"/>
          <p:cNvSpPr txBox="1"/>
          <p:nvPr/>
        </p:nvSpPr>
        <p:spPr>
          <a:xfrm>
            <a:off x="12368787" y="2359454"/>
            <a:ext cx="6676895" cy="10433625"/>
          </a:xfrm>
          <a:prstGeom prst="rect">
            <a:avLst/>
          </a:prstGeom>
          <a:noFill/>
        </p:spPr>
        <p:txBody>
          <a:bodyPr wrap="square" rtlCol="0">
            <a:spAutoFit/>
          </a:bodyPr>
          <a:lstStyle/>
          <a:p>
            <a:r>
              <a:rPr lang="en-US" sz="3200" b="1" dirty="0">
                <a:latin typeface="Lato" panose="020F0502020204030203" pitchFamily="34" charset="0"/>
              </a:rPr>
              <a:t>Community Clinical Linkages (CCL):</a:t>
            </a:r>
          </a:p>
          <a:p>
            <a:endParaRPr lang="en-US" sz="3200" b="1" dirty="0">
              <a:latin typeface="Lato" panose="020F0502020204030203" pitchFamily="34" charset="0"/>
            </a:endParaRPr>
          </a:p>
          <a:p>
            <a:pPr marL="457200" indent="-457200">
              <a:buFont typeface="Arial" panose="020B0604020202020204" pitchFamily="34" charset="0"/>
              <a:buChar char="•"/>
            </a:pPr>
            <a:r>
              <a:rPr lang="en-US" sz="3200" b="1" dirty="0">
                <a:latin typeface="Lato" panose="020F0502020204030203" pitchFamily="34" charset="0"/>
              </a:rPr>
              <a:t>Promote participation in and create linkages between small worksites, community-based organizations, faith-based groups and provide resources to individuals that live in food dessert areas.</a:t>
            </a:r>
          </a:p>
          <a:p>
            <a:pPr marL="457200" indent="-457200">
              <a:buFont typeface="Arial" panose="020B0604020202020204" pitchFamily="34" charset="0"/>
              <a:buChar char="•"/>
            </a:pPr>
            <a:endParaRPr lang="en-US" sz="3200" b="1" dirty="0">
              <a:latin typeface="Lato" panose="020F0502020204030203" pitchFamily="34" charset="0"/>
            </a:endParaRPr>
          </a:p>
          <a:p>
            <a:pPr marL="457200" indent="-457200">
              <a:buFont typeface="Arial" panose="020B0604020202020204" pitchFamily="34" charset="0"/>
              <a:buChar char="•"/>
            </a:pPr>
            <a:r>
              <a:rPr lang="en-US" sz="3200" b="1" dirty="0">
                <a:latin typeface="Lato" panose="020F0502020204030203" pitchFamily="34" charset="0"/>
              </a:rPr>
              <a:t>Build clinical community linkages to ensure higher participation in community-based diabetes prevention, self management education and support.</a:t>
            </a:r>
          </a:p>
          <a:p>
            <a:pPr marL="457200" indent="-457200">
              <a:buFont typeface="Arial" panose="020B0604020202020204" pitchFamily="34" charset="0"/>
              <a:buChar char="•"/>
            </a:pPr>
            <a:endParaRPr lang="en-US" sz="3200" b="1" dirty="0">
              <a:latin typeface="Lato" panose="020F0502020204030203" pitchFamily="34" charset="0"/>
            </a:endParaRPr>
          </a:p>
          <a:p>
            <a:pPr marL="457200" indent="-457200">
              <a:buFont typeface="Arial" panose="020B0604020202020204" pitchFamily="34" charset="0"/>
              <a:buChar char="•"/>
            </a:pPr>
            <a:r>
              <a:rPr lang="en-US" sz="3200" b="1" dirty="0"/>
              <a:t>Helping community-based health programs and clinics connect to each other and share referrals and information</a:t>
            </a:r>
          </a:p>
          <a:p>
            <a:endParaRPr lang="en-US" sz="3200" b="1" dirty="0">
              <a:latin typeface="Lato" panose="020F0502020204030203" pitchFamily="34" charset="0"/>
            </a:endParaRPr>
          </a:p>
        </p:txBody>
      </p:sp>
      <p:sp>
        <p:nvSpPr>
          <p:cNvPr id="14" name="TextBox 13"/>
          <p:cNvSpPr txBox="1"/>
          <p:nvPr/>
        </p:nvSpPr>
        <p:spPr>
          <a:xfrm>
            <a:off x="780445" y="2416709"/>
            <a:ext cx="6551274" cy="4505979"/>
          </a:xfrm>
          <a:prstGeom prst="rect">
            <a:avLst/>
          </a:prstGeom>
          <a:noFill/>
        </p:spPr>
        <p:txBody>
          <a:bodyPr wrap="square" rtlCol="0">
            <a:spAutoFit/>
          </a:bodyPr>
          <a:lstStyle/>
          <a:p>
            <a:r>
              <a:rPr lang="en-US" sz="5700" dirty="0">
                <a:solidFill>
                  <a:schemeClr val="bg1"/>
                </a:solidFill>
                <a:latin typeface="Lato Black" charset="0"/>
                <a:ea typeface="Lato Black" charset="0"/>
                <a:cs typeface="Lato Black" charset="0"/>
              </a:rPr>
              <a:t>MHCMC Community</a:t>
            </a:r>
          </a:p>
          <a:p>
            <a:r>
              <a:rPr lang="en-US" sz="5700" dirty="0">
                <a:solidFill>
                  <a:schemeClr val="bg1"/>
                </a:solidFill>
                <a:latin typeface="Lato Black" charset="0"/>
                <a:ea typeface="Lato Black" charset="0"/>
                <a:cs typeface="Lato Black" charset="0"/>
              </a:rPr>
              <a:t>Health Liaison Role</a:t>
            </a:r>
          </a:p>
          <a:p>
            <a:r>
              <a:rPr lang="en-US" sz="5700" dirty="0">
                <a:solidFill>
                  <a:schemeClr val="bg1"/>
                </a:solidFill>
                <a:latin typeface="Lato Black" charset="0"/>
                <a:ea typeface="Lato Black" charset="0"/>
                <a:cs typeface="Lato Black" charset="0"/>
              </a:rPr>
              <a:t>(under the REACH</a:t>
            </a:r>
          </a:p>
          <a:p>
            <a:r>
              <a:rPr lang="en-US" sz="5700" dirty="0">
                <a:solidFill>
                  <a:schemeClr val="bg1"/>
                </a:solidFill>
                <a:latin typeface="Lato Black" charset="0"/>
                <a:ea typeface="Lato Black" charset="0"/>
                <a:cs typeface="Lato Black" charset="0"/>
              </a:rPr>
              <a:t>Program)</a:t>
            </a:r>
          </a:p>
        </p:txBody>
      </p:sp>
      <p:pic>
        <p:nvPicPr>
          <p:cNvPr id="8" name="Picture 7" descr="A person holding a baby&#10;&#10;Description automatically generated with medium confidence">
            <a:extLst>
              <a:ext uri="{FF2B5EF4-FFF2-40B4-BE49-F238E27FC236}">
                <a16:creationId xmlns:a16="http://schemas.microsoft.com/office/drawing/2014/main" id="{32065C24-D2B2-0F4B-911D-344E7BCCC186}"/>
              </a:ext>
            </a:extLst>
          </p:cNvPr>
          <p:cNvPicPr/>
          <p:nvPr/>
        </p:nvPicPr>
        <p:blipFill>
          <a:blip r:embed="rId5" cstate="screen">
            <a:extLst>
              <a:ext uri="{28A0092B-C50C-407E-A947-70E740481C1C}">
                <a14:useLocalDpi xmlns:a14="http://schemas.microsoft.com/office/drawing/2010/main"/>
              </a:ext>
            </a:extLst>
          </a:blip>
          <a:stretch>
            <a:fillRect/>
          </a:stretch>
        </p:blipFill>
        <p:spPr>
          <a:xfrm>
            <a:off x="9297257" y="5862405"/>
            <a:ext cx="2018821" cy="3007042"/>
          </a:xfrm>
          <a:prstGeom prst="rect">
            <a:avLst/>
          </a:prstGeom>
          <a:scene3d>
            <a:camera prst="orthographicFront">
              <a:rot lat="0" lon="0" rev="0"/>
            </a:camera>
            <a:lightRig rig="threePt" dir="t">
              <a:rot lat="0" lon="0" rev="4800000"/>
            </a:lightRig>
          </a:scene3d>
          <a:sp3d extrusionH="44450" contourW="88900" prstMaterial="dkEdge">
            <a:bevelB/>
            <a:contourClr>
              <a:schemeClr val="tx1">
                <a:lumMod val="50000"/>
                <a:lumOff val="50000"/>
              </a:schemeClr>
            </a:contourClr>
          </a:sp3d>
        </p:spPr>
      </p:pic>
      <p:grpSp>
        <p:nvGrpSpPr>
          <p:cNvPr id="10" name="Group 9"/>
          <p:cNvGrpSpPr/>
          <p:nvPr/>
        </p:nvGrpSpPr>
        <p:grpSpPr>
          <a:xfrm>
            <a:off x="9261192" y="2434955"/>
            <a:ext cx="2004353" cy="2327288"/>
            <a:chOff x="444067" y="1577664"/>
            <a:chExt cx="1701229" cy="1752600"/>
          </a:xfrm>
        </p:grpSpPr>
        <p:sp>
          <p:nvSpPr>
            <p:cNvPr id="11" name="Oval 10"/>
            <p:cNvSpPr/>
            <p:nvPr/>
          </p:nvSpPr>
          <p:spPr>
            <a:xfrm>
              <a:off x="444067" y="1577664"/>
              <a:ext cx="1701229" cy="1752600"/>
            </a:xfrm>
            <a:prstGeom prst="ellipse">
              <a:avLst/>
            </a:prstGeom>
            <a:solidFill>
              <a:srgbClr val="9BBB59">
                <a:alpha val="50196"/>
              </a:srgbClr>
            </a:solidFill>
            <a:ln w="381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400"/>
            </a:p>
          </p:txBody>
        </p:sp>
        <p:pic>
          <p:nvPicPr>
            <p:cNvPr id="15" name="Picture 8"/>
            <p:cNvPicPr>
              <a:picLocks noChangeAspect="1" noChangeArrowheads="1"/>
            </p:cNvPicPr>
            <p:nvPr/>
          </p:nvPicPr>
          <p:blipFill>
            <a:blip r:embed="rId6" cstate="screen">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923206" y="1871606"/>
              <a:ext cx="742950" cy="118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8994656" y="4994572"/>
            <a:ext cx="2537426" cy="584775"/>
          </a:xfrm>
          <a:prstGeom prst="rect">
            <a:avLst/>
          </a:prstGeom>
        </p:spPr>
        <p:txBody>
          <a:bodyPr wrap="none">
            <a:spAutoFit/>
          </a:bodyPr>
          <a:lstStyle/>
          <a:p>
            <a:pPr algn="r"/>
            <a:r>
              <a:rPr lang="en-US" sz="3200" b="1" dirty="0"/>
              <a:t>Breastfeeding</a:t>
            </a:r>
          </a:p>
        </p:txBody>
      </p:sp>
      <p:grpSp>
        <p:nvGrpSpPr>
          <p:cNvPr id="16" name="Group 15"/>
          <p:cNvGrpSpPr/>
          <p:nvPr/>
        </p:nvGrpSpPr>
        <p:grpSpPr>
          <a:xfrm>
            <a:off x="20150086" y="8620478"/>
            <a:ext cx="2364237" cy="2487886"/>
            <a:chOff x="3949986" y="3741427"/>
            <a:chExt cx="1602088" cy="1551131"/>
          </a:xfrm>
        </p:grpSpPr>
        <p:sp>
          <p:nvSpPr>
            <p:cNvPr id="17" name="Oval 16"/>
            <p:cNvSpPr/>
            <p:nvPr/>
          </p:nvSpPr>
          <p:spPr>
            <a:xfrm>
              <a:off x="3949986" y="3741427"/>
              <a:ext cx="1602088" cy="1551131"/>
            </a:xfrm>
            <a:prstGeom prst="ellipse">
              <a:avLst/>
            </a:prstGeom>
            <a:solidFill>
              <a:srgbClr val="F79646">
                <a:alpha val="50196"/>
              </a:srgbClr>
            </a:solid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400"/>
            </a:p>
          </p:txBody>
        </p:sp>
        <p:pic>
          <p:nvPicPr>
            <p:cNvPr id="18" name="Picture 7"/>
            <p:cNvPicPr>
              <a:picLocks noChangeAspect="1" noChangeArrowheads="1"/>
            </p:cNvPicPr>
            <p:nvPr/>
          </p:nvPicPr>
          <p:blipFill>
            <a:blip r:embed="rId7" cstate="print">
              <a:clrChange>
                <a:clrFrom>
                  <a:srgbClr val="F8FAFB"/>
                </a:clrFrom>
                <a:clrTo>
                  <a:srgbClr val="F8FAFB">
                    <a:alpha val="0"/>
                  </a:srgbClr>
                </a:clrTo>
              </a:clrChange>
              <a:extLst>
                <a:ext uri="{28A0092B-C50C-407E-A947-70E740481C1C}">
                  <a14:useLocalDpi xmlns:a14="http://schemas.microsoft.com/office/drawing/2010/main"/>
                </a:ext>
              </a:extLst>
            </a:blip>
            <a:srcRect/>
            <a:stretch>
              <a:fillRect/>
            </a:stretch>
          </p:blipFill>
          <p:spPr bwMode="auto">
            <a:xfrm>
              <a:off x="4301969" y="4126240"/>
              <a:ext cx="997260" cy="98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p:cNvSpPr/>
          <p:nvPr/>
        </p:nvSpPr>
        <p:spPr>
          <a:xfrm>
            <a:off x="18790950" y="11300864"/>
            <a:ext cx="5013873" cy="584775"/>
          </a:xfrm>
          <a:prstGeom prst="rect">
            <a:avLst/>
          </a:prstGeom>
        </p:spPr>
        <p:txBody>
          <a:bodyPr wrap="none">
            <a:spAutoFit/>
          </a:bodyPr>
          <a:lstStyle/>
          <a:p>
            <a:pPr algn="ctr"/>
            <a:r>
              <a:rPr lang="en-US" sz="3200" b="1" dirty="0"/>
              <a:t>Community Clinical Linkages</a:t>
            </a:r>
          </a:p>
        </p:txBody>
      </p:sp>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56929" y="9101776"/>
            <a:ext cx="906440" cy="2724020"/>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17665" y="9101776"/>
            <a:ext cx="950108" cy="2732011"/>
          </a:xfrm>
          <a:prstGeom prst="rect">
            <a:avLst/>
          </a:prstGeom>
        </p:spPr>
      </p:pic>
      <p:pic>
        <p:nvPicPr>
          <p:cNvPr id="1026" name="Picture 2" descr="image"/>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509392" y="2563351"/>
            <a:ext cx="3744192" cy="316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85402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199406" y="-1153"/>
            <a:ext cx="24612599" cy="13818946"/>
          </a:xfrm>
          <a:prstGeom prst="rect">
            <a:avLst/>
          </a:prstGeom>
          <a:noFill/>
          <a:ln>
            <a:noFill/>
          </a:ln>
        </p:spPr>
      </p:pic>
      <p:sp>
        <p:nvSpPr>
          <p:cNvPr id="113" name="TextBox 112"/>
          <p:cNvSpPr txBox="1"/>
          <p:nvPr/>
        </p:nvSpPr>
        <p:spPr>
          <a:xfrm>
            <a:off x="695715" y="2990851"/>
            <a:ext cx="7040628" cy="2554545"/>
          </a:xfrm>
          <a:prstGeom prst="rect">
            <a:avLst/>
          </a:prstGeom>
          <a:noFill/>
        </p:spPr>
        <p:txBody>
          <a:bodyPr wrap="square" rtlCol="0">
            <a:spAutoFit/>
          </a:bodyPr>
          <a:lstStyle/>
          <a:p>
            <a:pPr algn="ctr"/>
            <a:r>
              <a:rPr lang="en-US" sz="4000" b="1" dirty="0">
                <a:solidFill>
                  <a:srgbClr val="FDCD03"/>
                </a:solidFill>
                <a:latin typeface="Lato "/>
                <a:ea typeface="Lato Black" charset="0"/>
                <a:cs typeface="Lato Black" charset="0"/>
              </a:rPr>
              <a:t>Too Sweet For Your Own Good:</a:t>
            </a:r>
            <a:r>
              <a:rPr lang="en-US" sz="4000" dirty="0">
                <a:solidFill>
                  <a:srgbClr val="FDCD03"/>
                </a:solidFill>
                <a:latin typeface="Lato "/>
                <a:ea typeface="Lato Black" charset="0"/>
                <a:cs typeface="Lato Black" charset="0"/>
              </a:rPr>
              <a:t> </a:t>
            </a:r>
          </a:p>
          <a:p>
            <a:pPr algn="ctr"/>
            <a:r>
              <a:rPr lang="en-US" sz="4000" b="1" dirty="0">
                <a:solidFill>
                  <a:schemeClr val="bg1"/>
                </a:solidFill>
                <a:latin typeface="Lato" panose="020F0502020204030203" pitchFamily="34" charset="0"/>
                <a:ea typeface="Lato Black" charset="0"/>
                <a:cs typeface="Lato Black" charset="0"/>
              </a:rPr>
              <a:t>Managing Diabetes Virtual Conference</a:t>
            </a:r>
          </a:p>
        </p:txBody>
      </p:sp>
      <p:sp>
        <p:nvSpPr>
          <p:cNvPr id="114" name="TextBox 113"/>
          <p:cNvSpPr txBox="1"/>
          <p:nvPr/>
        </p:nvSpPr>
        <p:spPr>
          <a:xfrm>
            <a:off x="198438" y="1233862"/>
            <a:ext cx="24612599" cy="923330"/>
          </a:xfrm>
          <a:prstGeom prst="rect">
            <a:avLst/>
          </a:prstGeom>
          <a:noFill/>
        </p:spPr>
        <p:txBody>
          <a:bodyPr wrap="square" rtlCol="0">
            <a:spAutoFit/>
          </a:bodyPr>
          <a:lstStyle/>
          <a:p>
            <a:r>
              <a:rPr lang="en-US" sz="5400" b="1" dirty="0">
                <a:solidFill>
                  <a:schemeClr val="bg1"/>
                </a:solidFill>
                <a:latin typeface="Lato" panose="020F0502020204030203" pitchFamily="34" charset="0"/>
              </a:rPr>
              <a:t>Advocating and Encouraging the use of Health Education &amp; Community Resources</a:t>
            </a:r>
          </a:p>
        </p:txBody>
      </p:sp>
      <p:sp>
        <p:nvSpPr>
          <p:cNvPr id="29" name="TextBox 28"/>
          <p:cNvSpPr txBox="1"/>
          <p:nvPr/>
        </p:nvSpPr>
        <p:spPr>
          <a:xfrm>
            <a:off x="13381037" y="3105072"/>
            <a:ext cx="11887200" cy="707886"/>
          </a:xfrm>
          <a:prstGeom prst="rect">
            <a:avLst/>
          </a:prstGeom>
          <a:noFill/>
        </p:spPr>
        <p:txBody>
          <a:bodyPr wrap="square" rtlCol="0">
            <a:spAutoFit/>
          </a:bodyPr>
          <a:lstStyle/>
          <a:p>
            <a:pPr algn="ctr"/>
            <a:r>
              <a:rPr lang="en-US" sz="4000" b="1" dirty="0">
                <a:solidFill>
                  <a:srgbClr val="FDCD03"/>
                </a:solidFill>
                <a:latin typeface="Lato "/>
                <a:ea typeface="Lato Black" charset="0"/>
                <a:cs typeface="Lato Black" charset="0"/>
              </a:rPr>
              <a:t>ABC’S</a:t>
            </a:r>
            <a:r>
              <a:rPr lang="en-US" sz="4000" dirty="0">
                <a:solidFill>
                  <a:srgbClr val="FDCD03"/>
                </a:solidFill>
                <a:latin typeface="Lato "/>
                <a:ea typeface="Lato Black" charset="0"/>
                <a:cs typeface="Lato Black" charset="0"/>
              </a:rPr>
              <a:t> </a:t>
            </a:r>
            <a:r>
              <a:rPr lang="en-US" sz="4000" b="1" dirty="0">
                <a:solidFill>
                  <a:schemeClr val="bg1"/>
                </a:solidFill>
                <a:latin typeface="Lato "/>
                <a:ea typeface="Lato Black" charset="0"/>
                <a:cs typeface="Lato Black" charset="0"/>
              </a:rPr>
              <a:t>of</a:t>
            </a:r>
            <a:r>
              <a:rPr lang="en-US" sz="4000" dirty="0">
                <a:solidFill>
                  <a:srgbClr val="FDCD03"/>
                </a:solidFill>
                <a:latin typeface="Lato "/>
                <a:ea typeface="Lato Black" charset="0"/>
                <a:cs typeface="Lato Black" charset="0"/>
              </a:rPr>
              <a:t> </a:t>
            </a:r>
            <a:r>
              <a:rPr lang="en-US" sz="4000" b="1" dirty="0">
                <a:solidFill>
                  <a:srgbClr val="FDCD03"/>
                </a:solidFill>
                <a:latin typeface="Lato "/>
                <a:ea typeface="Lato Black" charset="0"/>
                <a:cs typeface="Lato Black" charset="0"/>
              </a:rPr>
              <a:t>Diabetes</a:t>
            </a:r>
            <a:endParaRPr lang="en-US" sz="4000" b="1" dirty="0">
              <a:solidFill>
                <a:schemeClr val="bg1"/>
              </a:solidFill>
              <a:latin typeface="Lato "/>
              <a:ea typeface="Lato Black" charset="0"/>
              <a:cs typeface="Lato Black" charset="0"/>
            </a:endParaRPr>
          </a:p>
        </p:txBody>
      </p:sp>
      <p:sp>
        <p:nvSpPr>
          <p:cNvPr id="30" name="Rectangle 29"/>
          <p:cNvSpPr/>
          <p:nvPr/>
        </p:nvSpPr>
        <p:spPr>
          <a:xfrm>
            <a:off x="18374495" y="5070318"/>
            <a:ext cx="5949180" cy="5986271"/>
          </a:xfrm>
          <a:prstGeom prst="rect">
            <a:avLst/>
          </a:prstGeom>
          <a:solidFill>
            <a:srgbClr val="2DB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8512412" y="5123295"/>
            <a:ext cx="6736456" cy="6217087"/>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bg1"/>
                </a:solidFill>
                <a:latin typeface="Lato" panose="020F0502020204030203" pitchFamily="34" charset="0"/>
              </a:rPr>
              <a:t>FREE</a:t>
            </a:r>
          </a:p>
          <a:p>
            <a:pPr marL="457200" indent="-457200">
              <a:buFont typeface="Arial" panose="020B0604020202020204" pitchFamily="34" charset="0"/>
              <a:buChar char="•"/>
            </a:pPr>
            <a:r>
              <a:rPr lang="en-US" sz="3200" b="1" dirty="0">
                <a:solidFill>
                  <a:schemeClr val="bg1"/>
                </a:solidFill>
                <a:latin typeface="Lato" panose="020F0502020204030203" pitchFamily="34" charset="0"/>
              </a:rPr>
              <a:t>Four-part series including instruction on medications, nutrition, exercise, monitoring, complications and available community resources.</a:t>
            </a:r>
          </a:p>
          <a:p>
            <a:pPr marL="457200" indent="-457200">
              <a:buFont typeface="Arial" panose="020B0604020202020204" pitchFamily="34" charset="0"/>
              <a:buChar char="•"/>
            </a:pPr>
            <a:endParaRPr lang="en-US" sz="2600" b="1" dirty="0">
              <a:solidFill>
                <a:schemeClr val="bg1"/>
              </a:solidFill>
              <a:latin typeface="Lato" panose="020F0502020204030203" pitchFamily="34" charset="0"/>
            </a:endParaRPr>
          </a:p>
          <a:p>
            <a:pPr marL="457200" indent="-457200">
              <a:buFont typeface="Arial" panose="020B0604020202020204" pitchFamily="34" charset="0"/>
              <a:buChar char="•"/>
            </a:pPr>
            <a:r>
              <a:rPr lang="en-US" sz="3200" b="1" dirty="0">
                <a:solidFill>
                  <a:schemeClr val="bg1"/>
                </a:solidFill>
                <a:latin typeface="Lato" panose="020F0502020204030203" pitchFamily="34" charset="0"/>
              </a:rPr>
              <a:t>Open to anyone with diabetes, </a:t>
            </a:r>
          </a:p>
          <a:p>
            <a:r>
              <a:rPr lang="en-US" sz="3200" b="1" dirty="0">
                <a:solidFill>
                  <a:schemeClr val="bg1"/>
                </a:solidFill>
                <a:latin typeface="Lato" panose="020F0502020204030203" pitchFamily="34" charset="0"/>
              </a:rPr>
              <a:t>     pre-diabetes, family members </a:t>
            </a:r>
          </a:p>
          <a:p>
            <a:r>
              <a:rPr lang="en-US" sz="3200" b="1" dirty="0">
                <a:solidFill>
                  <a:schemeClr val="bg1"/>
                </a:solidFill>
                <a:latin typeface="Lato" panose="020F0502020204030203" pitchFamily="34" charset="0"/>
              </a:rPr>
              <a:t>     and friends.</a:t>
            </a:r>
          </a:p>
          <a:p>
            <a:pPr marL="457200" indent="-457200">
              <a:buFont typeface="Arial" panose="020B0604020202020204" pitchFamily="34" charset="0"/>
              <a:buChar char="•"/>
            </a:pPr>
            <a:endParaRPr lang="en-US" sz="2600" b="1" dirty="0">
              <a:solidFill>
                <a:schemeClr val="bg1"/>
              </a:solidFill>
              <a:latin typeface="Lato" panose="020F0502020204030203" pitchFamily="34" charset="0"/>
            </a:endParaRPr>
          </a:p>
          <a:p>
            <a:pPr marL="457200" indent="-457200">
              <a:buFont typeface="Arial" panose="020B0604020202020204" pitchFamily="34" charset="0"/>
              <a:buChar char="•"/>
            </a:pPr>
            <a:r>
              <a:rPr lang="en-US" sz="3200" b="1" dirty="0">
                <a:solidFill>
                  <a:schemeClr val="bg1"/>
                </a:solidFill>
                <a:latin typeface="Lato" panose="020F0502020204030203" pitchFamily="34" charset="0"/>
              </a:rPr>
              <a:t>All classes are offered virtually</a:t>
            </a:r>
          </a:p>
          <a:p>
            <a:pPr marL="457200" indent="-457200">
              <a:buFont typeface="Arial" panose="020B0604020202020204" pitchFamily="34" charset="0"/>
              <a:buChar char="•"/>
            </a:pPr>
            <a:endParaRPr lang="en-US" sz="2600" b="1" dirty="0">
              <a:solidFill>
                <a:schemeClr val="bg1"/>
              </a:solidFill>
              <a:latin typeface="Lato" panose="020F0502020204030203" pitchFamily="34" charset="0"/>
            </a:endParaRPr>
          </a:p>
        </p:txBody>
      </p:sp>
      <p:pic>
        <p:nvPicPr>
          <p:cNvPr id="11" name="Picture Placeholder 1"/>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tretch>
            <a:fillRect/>
          </a:stretch>
        </p:blipFill>
        <p:spPr>
          <a:xfrm>
            <a:off x="15382175" y="5077909"/>
            <a:ext cx="3189105" cy="5971091"/>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pic>
      <p:sp>
        <p:nvSpPr>
          <p:cNvPr id="2" name="Rectangle 1"/>
          <p:cNvSpPr/>
          <p:nvPr/>
        </p:nvSpPr>
        <p:spPr>
          <a:xfrm>
            <a:off x="8090025" y="4658782"/>
            <a:ext cx="6263057" cy="1938992"/>
          </a:xfrm>
          <a:prstGeom prst="rect">
            <a:avLst/>
          </a:prstGeom>
        </p:spPr>
        <p:txBody>
          <a:bodyPr wrap="square">
            <a:spAutoFit/>
          </a:bodyPr>
          <a:lstStyle/>
          <a:p>
            <a:pPr algn="ctr"/>
            <a:r>
              <a:rPr lang="en-US" sz="4000" b="1" dirty="0">
                <a:solidFill>
                  <a:srgbClr val="FFC000"/>
                </a:solidFill>
                <a:latin typeface="Lato" panose="020F0502020204030203" pitchFamily="34" charset="0"/>
              </a:rPr>
              <a:t>African American Medical Experts &amp; Community Resources Directory</a:t>
            </a:r>
            <a:endParaRPr lang="en-US" sz="4000" b="1" i="1" dirty="0">
              <a:solidFill>
                <a:srgbClr val="FFC000"/>
              </a:solidFill>
              <a:latin typeface="Lato" panose="020F0502020204030203" pitchFamily="34" charset="0"/>
            </a:endParaRPr>
          </a:p>
        </p:txBody>
      </p:sp>
      <p:sp>
        <p:nvSpPr>
          <p:cNvPr id="3" name="Rectangle 2"/>
          <p:cNvSpPr/>
          <p:nvPr/>
        </p:nvSpPr>
        <p:spPr>
          <a:xfrm>
            <a:off x="5267636" y="4676351"/>
            <a:ext cx="12136475" cy="923330"/>
          </a:xfrm>
          <a:prstGeom prst="rect">
            <a:avLst/>
          </a:prstGeom>
        </p:spPr>
        <p:txBody>
          <a:bodyPr wrap="square">
            <a:spAutoFit/>
          </a:bodyPr>
          <a:lstStyle/>
          <a:p>
            <a:pPr algn="ctr"/>
            <a:endParaRPr lang="en-US" sz="5400" b="1" dirty="0">
              <a:solidFill>
                <a:srgbClr val="FFC000"/>
              </a:solidFill>
              <a:latin typeface="Lato" panose="020F0502020204030203" pitchFamily="34" charset="0"/>
            </a:endParaRPr>
          </a:p>
        </p:txBody>
      </p:sp>
      <p:sp>
        <p:nvSpPr>
          <p:cNvPr id="4" name="Rectangle 3"/>
          <p:cNvSpPr/>
          <p:nvPr/>
        </p:nvSpPr>
        <p:spPr>
          <a:xfrm>
            <a:off x="2801918" y="-1153"/>
            <a:ext cx="18609952" cy="1200329"/>
          </a:xfrm>
          <a:prstGeom prst="rect">
            <a:avLst/>
          </a:prstGeom>
        </p:spPr>
        <p:txBody>
          <a:bodyPr wrap="square">
            <a:spAutoFit/>
          </a:bodyPr>
          <a:lstStyle/>
          <a:p>
            <a:pPr algn="ctr"/>
            <a:r>
              <a:rPr lang="en-US" sz="6600" b="1" dirty="0">
                <a:solidFill>
                  <a:srgbClr val="FDCD03"/>
                </a:solidFill>
                <a:latin typeface="Lato Black" charset="0"/>
                <a:ea typeface="Lato Black" charset="0"/>
                <a:cs typeface="Lato Black" charset="0"/>
              </a:rPr>
              <a:t>REACHing </a:t>
            </a:r>
            <a:r>
              <a:rPr lang="en-US" sz="6600" b="1" dirty="0">
                <a:solidFill>
                  <a:schemeClr val="bg1"/>
                </a:solidFill>
                <a:latin typeface="Lato" panose="020F0502020204030203" pitchFamily="34" charset="0"/>
                <a:ea typeface="Lato Black" charset="0"/>
                <a:cs typeface="Lato Black" charset="0"/>
              </a:rPr>
              <a:t>for a </a:t>
            </a:r>
            <a:r>
              <a:rPr lang="en-US" sz="7200" b="1" dirty="0">
                <a:solidFill>
                  <a:srgbClr val="FDCD03"/>
                </a:solidFill>
                <a:latin typeface="Lato Black" charset="0"/>
                <a:ea typeface="Lato Black" charset="0"/>
                <a:cs typeface="Lato Black" charset="0"/>
              </a:rPr>
              <a:t>Healthier Marion County</a:t>
            </a:r>
            <a:endParaRPr lang="en-US" sz="6600" b="1" dirty="0">
              <a:solidFill>
                <a:srgbClr val="E81D18"/>
              </a:solidFill>
              <a:latin typeface="Lato" panose="020F0502020204030203" pitchFamily="34" charset="0"/>
              <a:ea typeface="Lato Black" charset="0"/>
              <a:cs typeface="Lato Black" charset="0"/>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1662" y="6656493"/>
            <a:ext cx="5788422" cy="680231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10937" y="5539594"/>
            <a:ext cx="5256666" cy="7168724"/>
          </a:xfrm>
          <a:prstGeom prst="rect">
            <a:avLst/>
          </a:prstGeom>
        </p:spPr>
      </p:pic>
    </p:spTree>
    <p:extLst>
      <p:ext uri="{BB962C8B-B14F-4D97-AF65-F5344CB8AC3E}">
        <p14:creationId xmlns:p14="http://schemas.microsoft.com/office/powerpoint/2010/main" val="27115600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a:xfrm>
            <a:off x="0" y="-86849"/>
            <a:ext cx="24612599" cy="13818946"/>
          </a:xfrm>
          <a:prstGeom prst="rect">
            <a:avLst/>
          </a:prstGeom>
          <a:solidFill>
            <a:srgbClr val="8064A2"/>
          </a:solidFill>
          <a:ln>
            <a:noFill/>
          </a:ln>
        </p:spPr>
      </p:pic>
      <p:pic>
        <p:nvPicPr>
          <p:cNvPr id="4" name="Picture Placeholder 1"/>
          <p:cNvPicPr>
            <a:picLocks noGrp="1" noChangeAspect="1"/>
          </p:cNvPicPr>
          <p:nvPr>
            <p:ph type="pic" sz="quarter" idx="4294967295"/>
          </p:nvPr>
        </p:nvPicPr>
        <p:blipFill>
          <a:blip r:embed="rId4">
            <a:extLst>
              <a:ext uri="{28A0092B-C50C-407E-A947-70E740481C1C}">
                <a14:useLocalDpi xmlns:a14="http://schemas.microsoft.com/office/drawing/2010/main"/>
              </a:ext>
            </a:extLst>
          </a:blip>
          <a:stretch>
            <a:fillRect/>
          </a:stretch>
        </p:blipFill>
        <p:spPr>
          <a:xfrm>
            <a:off x="14600237" y="2114071"/>
            <a:ext cx="9103760" cy="10297950"/>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pic>
      <p:pic>
        <p:nvPicPr>
          <p:cNvPr id="6" name="Picture Placeholder 1"/>
          <p:cNvPicPr>
            <a:picLocks noGrp="1" noChangeAspect="1"/>
          </p:cNvPicPr>
          <p:nvPr>
            <p:ph type="pic" sz="quarter" idx="4294967295"/>
          </p:nvPr>
        </p:nvPicPr>
        <p:blipFill>
          <a:blip r:embed="rId5">
            <a:extLst>
              <a:ext uri="{28A0092B-C50C-407E-A947-70E740481C1C}">
                <a14:useLocalDpi xmlns:a14="http://schemas.microsoft.com/office/drawing/2010/main"/>
              </a:ext>
            </a:extLst>
          </a:blip>
          <a:stretch>
            <a:fillRect/>
          </a:stretch>
        </p:blipFill>
        <p:spPr>
          <a:xfrm>
            <a:off x="-64780" y="1999387"/>
            <a:ext cx="8774525" cy="10412634"/>
          </a:xfrm>
          <a:custGeom>
            <a:avLst/>
            <a:gdLst>
              <a:gd name="connsiteX0" fmla="*/ 0 w 8086336"/>
              <a:gd name="connsiteY0" fmla="*/ 0 h 6864756"/>
              <a:gd name="connsiteX1" fmla="*/ 8086336 w 8086336"/>
              <a:gd name="connsiteY1" fmla="*/ 0 h 6864756"/>
              <a:gd name="connsiteX2" fmla="*/ 8086336 w 8086336"/>
              <a:gd name="connsiteY2" fmla="*/ 6864756 h 6864756"/>
              <a:gd name="connsiteX3" fmla="*/ 0 w 8086336"/>
              <a:gd name="connsiteY3" fmla="*/ 6864756 h 6864756"/>
            </a:gdLst>
            <a:ahLst/>
            <a:cxnLst>
              <a:cxn ang="0">
                <a:pos x="connsiteX0" y="connsiteY0"/>
              </a:cxn>
              <a:cxn ang="0">
                <a:pos x="connsiteX1" y="connsiteY1"/>
              </a:cxn>
              <a:cxn ang="0">
                <a:pos x="connsiteX2" y="connsiteY2"/>
              </a:cxn>
              <a:cxn ang="0">
                <a:pos x="connsiteX3" y="connsiteY3"/>
              </a:cxn>
            </a:cxnLst>
            <a:rect l="l" t="t" r="r" b="b"/>
            <a:pathLst>
              <a:path w="8086336" h="6864756">
                <a:moveTo>
                  <a:pt x="0" y="0"/>
                </a:moveTo>
                <a:lnTo>
                  <a:pt x="8086336" y="0"/>
                </a:lnTo>
                <a:lnTo>
                  <a:pt x="8086336" y="6864756"/>
                </a:lnTo>
                <a:lnTo>
                  <a:pt x="0" y="6864756"/>
                </a:lnTo>
                <a:close/>
              </a:path>
            </a:pathLst>
          </a:custGeom>
        </p:spPr>
      </p:pic>
      <p:sp>
        <p:nvSpPr>
          <p:cNvPr id="2" name="Rectangle 1"/>
          <p:cNvSpPr/>
          <p:nvPr/>
        </p:nvSpPr>
        <p:spPr>
          <a:xfrm>
            <a:off x="19923412" y="8580643"/>
            <a:ext cx="1737270" cy="492443"/>
          </a:xfrm>
          <a:prstGeom prst="rect">
            <a:avLst/>
          </a:prstGeom>
        </p:spPr>
        <p:txBody>
          <a:bodyPr wrap="square">
            <a:spAutoFit/>
          </a:bodyPr>
          <a:lstStyle/>
          <a:p>
            <a:r>
              <a:rPr lang="en-US" sz="2600" b="1" dirty="0"/>
              <a:t>Breastfeed</a:t>
            </a:r>
          </a:p>
        </p:txBody>
      </p:sp>
      <p:sp>
        <p:nvSpPr>
          <p:cNvPr id="3" name="Rectangle 2"/>
          <p:cNvSpPr/>
          <p:nvPr/>
        </p:nvSpPr>
        <p:spPr>
          <a:xfrm>
            <a:off x="19831417" y="9450105"/>
            <a:ext cx="2128388" cy="492443"/>
          </a:xfrm>
          <a:prstGeom prst="rect">
            <a:avLst/>
          </a:prstGeom>
        </p:spPr>
        <p:txBody>
          <a:bodyPr wrap="square">
            <a:spAutoFit/>
          </a:bodyPr>
          <a:lstStyle/>
          <a:p>
            <a:r>
              <a:rPr lang="en-US" sz="2600" b="1" dirty="0"/>
              <a:t>Food System</a:t>
            </a:r>
          </a:p>
        </p:txBody>
      </p:sp>
      <p:sp>
        <p:nvSpPr>
          <p:cNvPr id="7" name="Rectangle 6"/>
          <p:cNvSpPr/>
          <p:nvPr/>
        </p:nvSpPr>
        <p:spPr>
          <a:xfrm>
            <a:off x="19938335" y="10100364"/>
            <a:ext cx="1734321" cy="584775"/>
          </a:xfrm>
          <a:prstGeom prst="rect">
            <a:avLst/>
          </a:prstGeom>
        </p:spPr>
        <p:txBody>
          <a:bodyPr wrap="none">
            <a:spAutoFit/>
          </a:bodyPr>
          <a:lstStyle/>
          <a:p>
            <a:r>
              <a:rPr lang="en-US" sz="3200" b="1" dirty="0"/>
              <a:t>Phys. Act</a:t>
            </a:r>
          </a:p>
        </p:txBody>
      </p:sp>
      <p:sp>
        <p:nvSpPr>
          <p:cNvPr id="8" name="Rectangle 7"/>
          <p:cNvSpPr/>
          <p:nvPr/>
        </p:nvSpPr>
        <p:spPr>
          <a:xfrm>
            <a:off x="16162801" y="10188035"/>
            <a:ext cx="949299" cy="707886"/>
          </a:xfrm>
          <a:prstGeom prst="rect">
            <a:avLst/>
          </a:prstGeom>
        </p:spPr>
        <p:txBody>
          <a:bodyPr wrap="none">
            <a:spAutoFit/>
          </a:bodyPr>
          <a:lstStyle/>
          <a:p>
            <a:r>
              <a:rPr lang="en-US" sz="4000" b="1" dirty="0"/>
              <a:t>CCL</a:t>
            </a:r>
          </a:p>
        </p:txBody>
      </p:sp>
      <p:sp>
        <p:nvSpPr>
          <p:cNvPr id="9" name="Rectangle 8"/>
          <p:cNvSpPr/>
          <p:nvPr/>
        </p:nvSpPr>
        <p:spPr>
          <a:xfrm>
            <a:off x="17647539" y="9207812"/>
            <a:ext cx="2183878" cy="892552"/>
          </a:xfrm>
          <a:prstGeom prst="rect">
            <a:avLst/>
          </a:prstGeom>
        </p:spPr>
        <p:txBody>
          <a:bodyPr wrap="square">
            <a:spAutoFit/>
          </a:bodyPr>
          <a:lstStyle/>
          <a:p>
            <a:pPr algn="ctr"/>
            <a:r>
              <a:rPr lang="en-US" sz="2600" b="1" dirty="0"/>
              <a:t>Food Service </a:t>
            </a:r>
          </a:p>
          <a:p>
            <a:pPr algn="ctr"/>
            <a:r>
              <a:rPr lang="en-US" sz="2600" b="1" dirty="0"/>
              <a:t>Guidelines</a:t>
            </a:r>
          </a:p>
        </p:txBody>
      </p:sp>
      <p:sp>
        <p:nvSpPr>
          <p:cNvPr id="10" name="Rectangle 9"/>
          <p:cNvSpPr/>
          <p:nvPr/>
        </p:nvSpPr>
        <p:spPr>
          <a:xfrm>
            <a:off x="18043363" y="9944990"/>
            <a:ext cx="1546193" cy="954107"/>
          </a:xfrm>
          <a:prstGeom prst="rect">
            <a:avLst/>
          </a:prstGeom>
        </p:spPr>
        <p:txBody>
          <a:bodyPr wrap="none">
            <a:spAutoFit/>
          </a:bodyPr>
          <a:lstStyle/>
          <a:p>
            <a:r>
              <a:rPr lang="en-US" sz="2800" b="1" dirty="0" err="1"/>
              <a:t>Covid</a:t>
            </a:r>
            <a:r>
              <a:rPr lang="en-US" sz="2800" b="1" dirty="0"/>
              <a:t> 19 </a:t>
            </a:r>
          </a:p>
          <a:p>
            <a:r>
              <a:rPr lang="en-US" sz="2800" b="1" dirty="0"/>
              <a:t>Vaccine</a:t>
            </a:r>
          </a:p>
        </p:txBody>
      </p:sp>
      <p:sp>
        <p:nvSpPr>
          <p:cNvPr id="11" name="Rectangle 10"/>
          <p:cNvSpPr/>
          <p:nvPr/>
        </p:nvSpPr>
        <p:spPr>
          <a:xfrm>
            <a:off x="0" y="12727653"/>
            <a:ext cx="22099490" cy="707886"/>
          </a:xfrm>
          <a:prstGeom prst="rect">
            <a:avLst/>
          </a:prstGeom>
        </p:spPr>
        <p:txBody>
          <a:bodyPr wrap="square">
            <a:spAutoFit/>
          </a:bodyPr>
          <a:lstStyle/>
          <a:p>
            <a:pPr algn="ctr"/>
            <a:r>
              <a:rPr lang="en-US" sz="2000" dirty="0">
                <a:solidFill>
                  <a:schemeClr val="bg1"/>
                </a:solidFill>
                <a:latin typeface="Lato" panose="020F0502020204030203" pitchFamily="34" charset="0"/>
              </a:rPr>
              <a:t>Source: Community View Collaboration. Saskatoon Health Region. Public Health Observatory:  Population and Public Health.  </a:t>
            </a:r>
          </a:p>
          <a:p>
            <a:pPr algn="ctr"/>
            <a:r>
              <a:rPr lang="en-US" sz="2000" dirty="0">
                <a:solidFill>
                  <a:schemeClr val="bg1"/>
                </a:solidFill>
                <a:latin typeface="Lato" panose="020F0502020204030203" pitchFamily="34" charset="0"/>
              </a:rPr>
              <a:t>2014 June.  Advancing Health Equity in Health Care:  What is Health Equity?  A Primer for the Health Care System. </a:t>
            </a:r>
            <a:r>
              <a:rPr lang="en-US" sz="2000" u="sng" dirty="0">
                <a:solidFill>
                  <a:schemeClr val="bg1"/>
                </a:solidFill>
                <a:latin typeface="Lato" panose="020F0502020204030203" pitchFamily="34" charset="0"/>
              </a:rPr>
              <a:t>http://www.communitvview.ca/pdfs/2014_shr_phase3_whatishealthequity.pdf</a:t>
            </a:r>
            <a:endParaRPr lang="en-US" sz="2000" dirty="0">
              <a:solidFill>
                <a:schemeClr val="bg1"/>
              </a:solidFill>
              <a:latin typeface="Lato" panose="020F0502020204030203" pitchFamily="34" charset="0"/>
            </a:endParaRPr>
          </a:p>
        </p:txBody>
      </p:sp>
      <p:sp>
        <p:nvSpPr>
          <p:cNvPr id="12" name="Rectangle 11"/>
          <p:cNvSpPr/>
          <p:nvPr/>
        </p:nvSpPr>
        <p:spPr>
          <a:xfrm>
            <a:off x="8601438" y="3298230"/>
            <a:ext cx="6149941" cy="6863417"/>
          </a:xfrm>
          <a:prstGeom prst="rect">
            <a:avLst/>
          </a:prstGeom>
        </p:spPr>
        <p:txBody>
          <a:bodyPr wrap="square">
            <a:spAutoFit/>
          </a:bodyPr>
          <a:lstStyle/>
          <a:p>
            <a:pPr algn="ctr"/>
            <a:r>
              <a:rPr lang="en-US" sz="4400" b="1" dirty="0">
                <a:solidFill>
                  <a:schemeClr val="bg1"/>
                </a:solidFill>
                <a:latin typeface="Lato" panose="020F0502020204030203" pitchFamily="34" charset="0"/>
                <a:ea typeface="Lato Black" charset="0"/>
                <a:cs typeface="Lato Black" charset="0"/>
              </a:rPr>
              <a:t>Equality Does Not   Necessarily Mean Equity</a:t>
            </a:r>
            <a:r>
              <a:rPr lang="en-US" sz="4400" dirty="0">
                <a:solidFill>
                  <a:schemeClr val="bg1"/>
                </a:solidFill>
                <a:latin typeface="Lato" panose="020F0502020204030203" pitchFamily="34" charset="0"/>
                <a:ea typeface="Lato Black" charset="0"/>
                <a:cs typeface="Lato Black" charset="0"/>
              </a:rPr>
              <a:t>! </a:t>
            </a:r>
          </a:p>
          <a:p>
            <a:pPr algn="ctr"/>
            <a:endParaRPr lang="en-US" sz="4400" dirty="0">
              <a:solidFill>
                <a:schemeClr val="bg1"/>
              </a:solidFill>
              <a:latin typeface="Lato" panose="020F0502020204030203" pitchFamily="34" charset="0"/>
              <a:ea typeface="Lato Black" charset="0"/>
              <a:cs typeface="Lato Black" charset="0"/>
            </a:endParaRPr>
          </a:p>
          <a:p>
            <a:pPr algn="ctr"/>
            <a:endParaRPr lang="en-US" sz="4400" dirty="0">
              <a:solidFill>
                <a:schemeClr val="bg1"/>
              </a:solidFill>
              <a:latin typeface="Lato" panose="020F0502020204030203" pitchFamily="34" charset="0"/>
              <a:ea typeface="Lato Black" charset="0"/>
              <a:cs typeface="Lato Black" charset="0"/>
            </a:endParaRPr>
          </a:p>
          <a:p>
            <a:pPr algn="ctr"/>
            <a:endParaRPr lang="en-US" sz="4400" dirty="0">
              <a:solidFill>
                <a:schemeClr val="bg1"/>
              </a:solidFill>
              <a:latin typeface="Lato" panose="020F0502020204030203" pitchFamily="34" charset="0"/>
              <a:ea typeface="Lato Black" charset="0"/>
              <a:cs typeface="Lato Black" charset="0"/>
            </a:endParaRPr>
          </a:p>
          <a:p>
            <a:pPr algn="ctr"/>
            <a:r>
              <a:rPr lang="en-US" sz="4400" dirty="0">
                <a:solidFill>
                  <a:schemeClr val="bg1"/>
                </a:solidFill>
                <a:latin typeface="Lato" panose="020F0502020204030203" pitchFamily="34" charset="0"/>
                <a:ea typeface="Lato Black" charset="0"/>
                <a:cs typeface="Lato Black" charset="0"/>
              </a:rPr>
              <a:t>However, each strategy working together is </a:t>
            </a:r>
            <a:r>
              <a:rPr lang="en-US" sz="4400" dirty="0"/>
              <a:t> </a:t>
            </a:r>
            <a:r>
              <a:rPr lang="en-US" sz="4400" dirty="0">
                <a:solidFill>
                  <a:schemeClr val="bg1"/>
                </a:solidFill>
              </a:rPr>
              <a:t>another “box” towards achieving equity.</a:t>
            </a:r>
          </a:p>
          <a:p>
            <a:pPr algn="ctr"/>
            <a:endParaRPr lang="en-US" sz="4400" dirty="0">
              <a:solidFill>
                <a:srgbClr val="E81D18"/>
              </a:solidFill>
              <a:latin typeface="Lato Black" charset="0"/>
              <a:ea typeface="Lato Black" charset="0"/>
              <a:cs typeface="Lato Black" charset="0"/>
            </a:endParaRPr>
          </a:p>
        </p:txBody>
      </p:sp>
      <p:sp>
        <p:nvSpPr>
          <p:cNvPr id="13" name="Rectangle 12"/>
          <p:cNvSpPr/>
          <p:nvPr/>
        </p:nvSpPr>
        <p:spPr>
          <a:xfrm>
            <a:off x="4504063" y="160527"/>
            <a:ext cx="13286714" cy="1107996"/>
          </a:xfrm>
          <a:prstGeom prst="rect">
            <a:avLst/>
          </a:prstGeom>
        </p:spPr>
        <p:txBody>
          <a:bodyPr wrap="none">
            <a:spAutoFit/>
          </a:bodyPr>
          <a:lstStyle/>
          <a:p>
            <a:r>
              <a:rPr lang="en-US" sz="6600" dirty="0">
                <a:solidFill>
                  <a:srgbClr val="FFC000"/>
                </a:solidFill>
                <a:latin typeface="Lato "/>
              </a:rPr>
              <a:t>Strategies Working Towards Equity</a:t>
            </a:r>
          </a:p>
        </p:txBody>
      </p:sp>
    </p:spTree>
    <p:extLst>
      <p:ext uri="{BB962C8B-B14F-4D97-AF65-F5344CB8AC3E}">
        <p14:creationId xmlns:p14="http://schemas.microsoft.com/office/powerpoint/2010/main" val="1670536590"/>
      </p:ext>
    </p:extLst>
  </p:cSld>
  <p:clrMapOvr>
    <a:masterClrMapping/>
  </p:clrMapOvr>
  <p:transition spd="slow">
    <p:push/>
  </p:transition>
</p:sld>
</file>

<file path=ppt/theme/theme1.xml><?xml version="1.0" encoding="utf-8"?>
<a:theme xmlns:a="http://schemas.openxmlformats.org/drawingml/2006/main" name="การออกแบบที่กำหนดเอง">
  <a:themeElements>
    <a:clrScheme name="Custom 2">
      <a:dk1>
        <a:srgbClr val="000000"/>
      </a:dk1>
      <a:lt1>
        <a:srgbClr val="FFFFFF"/>
      </a:lt1>
      <a:dk2>
        <a:srgbClr val="1F497D"/>
      </a:dk2>
      <a:lt2>
        <a:srgbClr val="EEECE1"/>
      </a:lt2>
      <a:accent1>
        <a:srgbClr val="47B18F"/>
      </a:accent1>
      <a:accent2>
        <a:srgbClr val="BA2828"/>
      </a:accent2>
      <a:accent3>
        <a:srgbClr val="88A943"/>
      </a:accent3>
      <a:accent4>
        <a:srgbClr val="8064A2"/>
      </a:accent4>
      <a:accent5>
        <a:srgbClr val="4BACC6"/>
      </a:accent5>
      <a:accent6>
        <a:srgbClr val="F79646"/>
      </a:accent6>
      <a:hlink>
        <a:srgbClr val="0D7BED"/>
      </a:hlink>
      <a:folHlink>
        <a:srgbClr val="E364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38767</TotalTime>
  <Words>858</Words>
  <Application>Microsoft Macintosh PowerPoint</Application>
  <PresentationFormat>Custom</PresentationFormat>
  <Paragraphs>142</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Lato</vt:lpstr>
      <vt:lpstr>Lato </vt:lpstr>
      <vt:lpstr>Lato Black</vt:lpstr>
      <vt:lpstr>Lato Light</vt:lpstr>
      <vt:lpstr>Wingdings</vt:lpstr>
      <vt:lpstr>การออกแบบที่กำหนดเอง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MarionMHC</dc:creator>
  <cp:lastModifiedBy>Shari Finnell</cp:lastModifiedBy>
  <cp:revision>77</cp:revision>
  <dcterms:created xsi:type="dcterms:W3CDTF">2017-10-18T13:25:00Z</dcterms:created>
  <dcterms:modified xsi:type="dcterms:W3CDTF">2022-11-18T15:51:48Z</dcterms:modified>
</cp:coreProperties>
</file>